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62" r:id="rId5"/>
    <p:sldId id="258" r:id="rId6"/>
    <p:sldId id="264" r:id="rId7"/>
    <p:sldId id="265" r:id="rId8"/>
    <p:sldId id="266" r:id="rId9"/>
    <p:sldId id="259" r:id="rId10"/>
    <p:sldId id="267" r:id="rId11"/>
    <p:sldId id="260" r:id="rId12"/>
    <p:sldId id="268" r:id="rId13"/>
    <p:sldId id="269" r:id="rId14"/>
    <p:sldId id="26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nter" panose="020B0604020202020204" charset="0"/>
      <p:regular r:id="rId21"/>
      <p:bold r:id="rId22"/>
    </p:embeddedFont>
    <p:embeddedFont>
      <p:font typeface="KPMG Light" panose="020B0403030202040204" pitchFamily="34" charset="0"/>
      <p:regular r:id="rId23"/>
      <p: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Univers 45 Light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b5zXy6Luf/dBJ1ZOTuVLwofOa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A770E-EDE5-42E1-8497-1AA8F679116E}" v="13" dt="2023-10-03T15:02:25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microsoft.com/office/2015/10/relationships/revisionInfo" Target="revisionInfo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quelme, Diana" userId="cb0ae880-714a-4888-afa7-ea17c77b10f5" providerId="ADAL" clId="{7FBA770E-EDE5-42E1-8497-1AA8F679116E}"/>
    <pc:docChg chg="custSel modSld">
      <pc:chgData name="Riquelme, Diana" userId="cb0ae880-714a-4888-afa7-ea17c77b10f5" providerId="ADAL" clId="{7FBA770E-EDE5-42E1-8497-1AA8F679116E}" dt="2023-10-03T15:02:25.120" v="32"/>
      <pc:docMkLst>
        <pc:docMk/>
      </pc:docMkLst>
      <pc:sldChg chg="addSp delSp modSp mod">
        <pc:chgData name="Riquelme, Diana" userId="cb0ae880-714a-4888-afa7-ea17c77b10f5" providerId="ADAL" clId="{7FBA770E-EDE5-42E1-8497-1AA8F679116E}" dt="2023-10-03T15:01:59.402" v="26"/>
        <pc:sldMkLst>
          <pc:docMk/>
          <pc:sldMk cId="0" sldId="256"/>
        </pc:sldMkLst>
        <pc:picChg chg="add del mod">
          <ac:chgData name="Riquelme, Diana" userId="cb0ae880-714a-4888-afa7-ea17c77b10f5" providerId="ADAL" clId="{7FBA770E-EDE5-42E1-8497-1AA8F679116E}" dt="2023-10-03T15:01:59.402" v="26"/>
          <ac:picMkLst>
            <pc:docMk/>
            <pc:sldMk cId="0" sldId="256"/>
            <ac:picMk id="2" creationId="{A2A10745-71D1-E1FC-CD96-BA6E61A0D529}"/>
          </ac:picMkLst>
        </pc:picChg>
        <pc:picChg chg="add del mod">
          <ac:chgData name="Riquelme, Diana" userId="cb0ae880-714a-4888-afa7-ea17c77b10f5" providerId="ADAL" clId="{7FBA770E-EDE5-42E1-8497-1AA8F679116E}" dt="2023-10-03T15:01:59.402" v="26"/>
          <ac:picMkLst>
            <pc:docMk/>
            <pc:sldMk cId="0" sldId="256"/>
            <ac:picMk id="3" creationId="{7A3DF66B-0706-C4D6-6AB2-27239BAEB53A}"/>
          </ac:picMkLst>
        </pc:picChg>
        <pc:picChg chg="mod">
          <ac:chgData name="Riquelme, Diana" userId="cb0ae880-714a-4888-afa7-ea17c77b10f5" providerId="ADAL" clId="{7FBA770E-EDE5-42E1-8497-1AA8F679116E}" dt="2023-10-03T15:00:07.421" v="0" actId="14100"/>
          <ac:picMkLst>
            <pc:docMk/>
            <pc:sldMk cId="0" sldId="256"/>
            <ac:picMk id="169" creationId="{00000000-0000-0000-0000-000000000000}"/>
          </ac:picMkLst>
        </pc:picChg>
        <pc:picChg chg="mod">
          <ac:chgData name="Riquelme, Diana" userId="cb0ae880-714a-4888-afa7-ea17c77b10f5" providerId="ADAL" clId="{7FBA770E-EDE5-42E1-8497-1AA8F679116E}" dt="2023-10-03T15:01:00.891" v="8" actId="1036"/>
          <ac:picMkLst>
            <pc:docMk/>
            <pc:sldMk cId="0" sldId="256"/>
            <ac:picMk id="170" creationId="{00000000-0000-0000-0000-000000000000}"/>
          </ac:picMkLst>
        </pc:picChg>
      </pc:sldChg>
      <pc:sldChg chg="modSp mod">
        <pc:chgData name="Riquelme, Diana" userId="cb0ae880-714a-4888-afa7-ea17c77b10f5" providerId="ADAL" clId="{7FBA770E-EDE5-42E1-8497-1AA8F679116E}" dt="2023-10-03T15:00:48.397" v="4" actId="1076"/>
        <pc:sldMkLst>
          <pc:docMk/>
          <pc:sldMk cId="0" sldId="257"/>
        </pc:sldMkLst>
        <pc:picChg chg="mod">
          <ac:chgData name="Riquelme, Diana" userId="cb0ae880-714a-4888-afa7-ea17c77b10f5" providerId="ADAL" clId="{7FBA770E-EDE5-42E1-8497-1AA8F679116E}" dt="2023-10-03T15:00:39.102" v="2" actId="1076"/>
          <ac:picMkLst>
            <pc:docMk/>
            <pc:sldMk cId="0" sldId="257"/>
            <ac:picMk id="192" creationId="{00000000-0000-0000-0000-000000000000}"/>
          </ac:picMkLst>
        </pc:picChg>
        <pc:picChg chg="mod">
          <ac:chgData name="Riquelme, Diana" userId="cb0ae880-714a-4888-afa7-ea17c77b10f5" providerId="ADAL" clId="{7FBA770E-EDE5-42E1-8497-1AA8F679116E}" dt="2023-10-03T15:00:48.397" v="4" actId="1076"/>
          <ac:picMkLst>
            <pc:docMk/>
            <pc:sldMk cId="0" sldId="257"/>
            <ac:picMk id="193" creationId="{00000000-0000-0000-0000-000000000000}"/>
          </ac:picMkLst>
        </pc:picChg>
      </pc:sldChg>
      <pc:sldChg chg="addSp delSp modSp mod">
        <pc:chgData name="Riquelme, Diana" userId="cb0ae880-714a-4888-afa7-ea17c77b10f5" providerId="ADAL" clId="{7FBA770E-EDE5-42E1-8497-1AA8F679116E}" dt="2023-10-03T15:01:15.385" v="12"/>
        <pc:sldMkLst>
          <pc:docMk/>
          <pc:sldMk cId="0" sldId="258"/>
        </pc:sldMkLst>
        <pc:picChg chg="add mod">
          <ac:chgData name="Riquelme, Diana" userId="cb0ae880-714a-4888-afa7-ea17c77b10f5" providerId="ADAL" clId="{7FBA770E-EDE5-42E1-8497-1AA8F679116E}" dt="2023-10-03T15:01:15.385" v="12"/>
          <ac:picMkLst>
            <pc:docMk/>
            <pc:sldMk cId="0" sldId="258"/>
            <ac:picMk id="13" creationId="{952A216E-274E-B3DE-EEA9-77B4FEA38A11}"/>
          </ac:picMkLst>
        </pc:picChg>
        <pc:picChg chg="add mod">
          <ac:chgData name="Riquelme, Diana" userId="cb0ae880-714a-4888-afa7-ea17c77b10f5" providerId="ADAL" clId="{7FBA770E-EDE5-42E1-8497-1AA8F679116E}" dt="2023-10-03T15:01:15.385" v="12"/>
          <ac:picMkLst>
            <pc:docMk/>
            <pc:sldMk cId="0" sldId="258"/>
            <ac:picMk id="14" creationId="{DD583479-2B79-E86E-4CFB-0CCE08AC8E19}"/>
          </ac:picMkLst>
        </pc:picChg>
        <pc:picChg chg="del">
          <ac:chgData name="Riquelme, Diana" userId="cb0ae880-714a-4888-afa7-ea17c77b10f5" providerId="ADAL" clId="{7FBA770E-EDE5-42E1-8497-1AA8F679116E}" dt="2023-10-03T15:01:14.868" v="11" actId="478"/>
          <ac:picMkLst>
            <pc:docMk/>
            <pc:sldMk cId="0" sldId="258"/>
            <ac:picMk id="216" creationId="{00000000-0000-0000-0000-000000000000}"/>
          </ac:picMkLst>
        </pc:picChg>
        <pc:picChg chg="del">
          <ac:chgData name="Riquelme, Diana" userId="cb0ae880-714a-4888-afa7-ea17c77b10f5" providerId="ADAL" clId="{7FBA770E-EDE5-42E1-8497-1AA8F679116E}" dt="2023-10-03T15:01:14.868" v="11" actId="478"/>
          <ac:picMkLst>
            <pc:docMk/>
            <pc:sldMk cId="0" sldId="258"/>
            <ac:picMk id="217" creationId="{00000000-0000-0000-0000-000000000000}"/>
          </ac:picMkLst>
        </pc:picChg>
      </pc:sldChg>
      <pc:sldChg chg="addSp delSp modSp mod">
        <pc:chgData name="Riquelme, Diana" userId="cb0ae880-714a-4888-afa7-ea17c77b10f5" providerId="ADAL" clId="{7FBA770E-EDE5-42E1-8497-1AA8F679116E}" dt="2023-10-03T15:01:35.594" v="20"/>
        <pc:sldMkLst>
          <pc:docMk/>
          <pc:sldMk cId="0" sldId="259"/>
        </pc:sldMkLst>
        <pc:picChg chg="add mod">
          <ac:chgData name="Riquelme, Diana" userId="cb0ae880-714a-4888-afa7-ea17c77b10f5" providerId="ADAL" clId="{7FBA770E-EDE5-42E1-8497-1AA8F679116E}" dt="2023-10-03T15:01:35.594" v="20"/>
          <ac:picMkLst>
            <pc:docMk/>
            <pc:sldMk cId="0" sldId="259"/>
            <ac:picMk id="2" creationId="{02E2D2D4-FF6A-0B18-6E6F-2C2CC78C9A14}"/>
          </ac:picMkLst>
        </pc:picChg>
        <pc:picChg chg="add mod">
          <ac:chgData name="Riquelme, Diana" userId="cb0ae880-714a-4888-afa7-ea17c77b10f5" providerId="ADAL" clId="{7FBA770E-EDE5-42E1-8497-1AA8F679116E}" dt="2023-10-03T15:01:35.594" v="20"/>
          <ac:picMkLst>
            <pc:docMk/>
            <pc:sldMk cId="0" sldId="259"/>
            <ac:picMk id="3" creationId="{B47A992D-3AB7-7190-5010-38FC4D3CE80D}"/>
          </ac:picMkLst>
        </pc:picChg>
        <pc:picChg chg="del">
          <ac:chgData name="Riquelme, Diana" userId="cb0ae880-714a-4888-afa7-ea17c77b10f5" providerId="ADAL" clId="{7FBA770E-EDE5-42E1-8497-1AA8F679116E}" dt="2023-10-03T15:01:35.109" v="19" actId="478"/>
          <ac:picMkLst>
            <pc:docMk/>
            <pc:sldMk cId="0" sldId="259"/>
            <ac:picMk id="227" creationId="{00000000-0000-0000-0000-000000000000}"/>
          </ac:picMkLst>
        </pc:picChg>
        <pc:picChg chg="del">
          <ac:chgData name="Riquelme, Diana" userId="cb0ae880-714a-4888-afa7-ea17c77b10f5" providerId="ADAL" clId="{7FBA770E-EDE5-42E1-8497-1AA8F679116E}" dt="2023-10-03T15:01:35.109" v="19" actId="478"/>
          <ac:picMkLst>
            <pc:docMk/>
            <pc:sldMk cId="0" sldId="259"/>
            <ac:picMk id="228" creationId="{00000000-0000-0000-0000-000000000000}"/>
          </ac:picMkLst>
        </pc:picChg>
      </pc:sldChg>
      <pc:sldChg chg="addSp delSp modSp mod">
        <pc:chgData name="Riquelme, Diana" userId="cb0ae880-714a-4888-afa7-ea17c77b10f5" providerId="ADAL" clId="{7FBA770E-EDE5-42E1-8497-1AA8F679116E}" dt="2023-10-03T15:02:13.776" v="28"/>
        <pc:sldMkLst>
          <pc:docMk/>
          <pc:sldMk cId="0" sldId="260"/>
        </pc:sldMkLst>
        <pc:picChg chg="add mod">
          <ac:chgData name="Riquelme, Diana" userId="cb0ae880-714a-4888-afa7-ea17c77b10f5" providerId="ADAL" clId="{7FBA770E-EDE5-42E1-8497-1AA8F679116E}" dt="2023-10-03T15:02:13.776" v="28"/>
          <ac:picMkLst>
            <pc:docMk/>
            <pc:sldMk cId="0" sldId="260"/>
            <ac:picMk id="2" creationId="{960685EE-FB06-A9BE-08AB-9F7C7A1F35F4}"/>
          </ac:picMkLst>
        </pc:picChg>
        <pc:picChg chg="add mod">
          <ac:chgData name="Riquelme, Diana" userId="cb0ae880-714a-4888-afa7-ea17c77b10f5" providerId="ADAL" clId="{7FBA770E-EDE5-42E1-8497-1AA8F679116E}" dt="2023-10-03T15:02:13.776" v="28"/>
          <ac:picMkLst>
            <pc:docMk/>
            <pc:sldMk cId="0" sldId="260"/>
            <ac:picMk id="3" creationId="{3FDFC2F8-42B4-4C4E-53AA-FCABBB7B81F9}"/>
          </ac:picMkLst>
        </pc:picChg>
        <pc:picChg chg="del">
          <ac:chgData name="Riquelme, Diana" userId="cb0ae880-714a-4888-afa7-ea17c77b10f5" providerId="ADAL" clId="{7FBA770E-EDE5-42E1-8497-1AA8F679116E}" dt="2023-10-03T15:02:13.145" v="27" actId="478"/>
          <ac:picMkLst>
            <pc:docMk/>
            <pc:sldMk cId="0" sldId="260"/>
            <ac:picMk id="246" creationId="{00000000-0000-0000-0000-000000000000}"/>
          </ac:picMkLst>
        </pc:picChg>
        <pc:picChg chg="del">
          <ac:chgData name="Riquelme, Diana" userId="cb0ae880-714a-4888-afa7-ea17c77b10f5" providerId="ADAL" clId="{7FBA770E-EDE5-42E1-8497-1AA8F679116E}" dt="2023-10-03T15:02:13.145" v="27" actId="478"/>
          <ac:picMkLst>
            <pc:docMk/>
            <pc:sldMk cId="0" sldId="260"/>
            <ac:picMk id="247" creationId="{00000000-0000-0000-0000-000000000000}"/>
          </ac:picMkLst>
        </pc:picChg>
      </pc:sldChg>
      <pc:sldChg chg="addSp delSp modSp mod">
        <pc:chgData name="Riquelme, Diana" userId="cb0ae880-714a-4888-afa7-ea17c77b10f5" providerId="ADAL" clId="{7FBA770E-EDE5-42E1-8497-1AA8F679116E}" dt="2023-10-03T15:02:25.120" v="32"/>
        <pc:sldMkLst>
          <pc:docMk/>
          <pc:sldMk cId="0" sldId="261"/>
        </pc:sldMkLst>
        <pc:picChg chg="add mod">
          <ac:chgData name="Riquelme, Diana" userId="cb0ae880-714a-4888-afa7-ea17c77b10f5" providerId="ADAL" clId="{7FBA770E-EDE5-42E1-8497-1AA8F679116E}" dt="2023-10-03T15:02:25.120" v="32"/>
          <ac:picMkLst>
            <pc:docMk/>
            <pc:sldMk cId="0" sldId="261"/>
            <ac:picMk id="2" creationId="{5A55FB5B-892D-212A-83EC-C48A39487927}"/>
          </ac:picMkLst>
        </pc:picChg>
        <pc:picChg chg="add mod">
          <ac:chgData name="Riquelme, Diana" userId="cb0ae880-714a-4888-afa7-ea17c77b10f5" providerId="ADAL" clId="{7FBA770E-EDE5-42E1-8497-1AA8F679116E}" dt="2023-10-03T15:02:25.120" v="32"/>
          <ac:picMkLst>
            <pc:docMk/>
            <pc:sldMk cId="0" sldId="261"/>
            <ac:picMk id="3" creationId="{F6ADAB05-8BDF-8D33-E739-37E6F0EB1310}"/>
          </ac:picMkLst>
        </pc:picChg>
        <pc:picChg chg="del">
          <ac:chgData name="Riquelme, Diana" userId="cb0ae880-714a-4888-afa7-ea17c77b10f5" providerId="ADAL" clId="{7FBA770E-EDE5-42E1-8497-1AA8F679116E}" dt="2023-10-03T15:02:24.728" v="31" actId="478"/>
          <ac:picMkLst>
            <pc:docMk/>
            <pc:sldMk cId="0" sldId="261"/>
            <ac:picMk id="258" creationId="{00000000-0000-0000-0000-000000000000}"/>
          </ac:picMkLst>
        </pc:picChg>
        <pc:picChg chg="del">
          <ac:chgData name="Riquelme, Diana" userId="cb0ae880-714a-4888-afa7-ea17c77b10f5" providerId="ADAL" clId="{7FBA770E-EDE5-42E1-8497-1AA8F679116E}" dt="2023-10-03T15:02:24.728" v="31" actId="478"/>
          <ac:picMkLst>
            <pc:docMk/>
            <pc:sldMk cId="0" sldId="261"/>
            <ac:picMk id="259" creationId="{00000000-0000-0000-0000-000000000000}"/>
          </ac:picMkLst>
        </pc:picChg>
      </pc:sldChg>
      <pc:sldChg chg="addSp delSp modSp mod">
        <pc:chgData name="Riquelme, Diana" userId="cb0ae880-714a-4888-afa7-ea17c77b10f5" providerId="ADAL" clId="{7FBA770E-EDE5-42E1-8497-1AA8F679116E}" dt="2023-10-03T15:01:11.038" v="10"/>
        <pc:sldMkLst>
          <pc:docMk/>
          <pc:sldMk cId="2668683475" sldId="262"/>
        </pc:sldMkLst>
        <pc:picChg chg="add mod">
          <ac:chgData name="Riquelme, Diana" userId="cb0ae880-714a-4888-afa7-ea17c77b10f5" providerId="ADAL" clId="{7FBA770E-EDE5-42E1-8497-1AA8F679116E}" dt="2023-10-03T15:01:11.038" v="10"/>
          <ac:picMkLst>
            <pc:docMk/>
            <pc:sldMk cId="2668683475" sldId="262"/>
            <ac:picMk id="4" creationId="{8C0D6EF0-F9ED-A517-8525-95D0B76EE084}"/>
          </ac:picMkLst>
        </pc:picChg>
        <pc:picChg chg="add mod">
          <ac:chgData name="Riquelme, Diana" userId="cb0ae880-714a-4888-afa7-ea17c77b10f5" providerId="ADAL" clId="{7FBA770E-EDE5-42E1-8497-1AA8F679116E}" dt="2023-10-03T15:01:11.038" v="10"/>
          <ac:picMkLst>
            <pc:docMk/>
            <pc:sldMk cId="2668683475" sldId="262"/>
            <ac:picMk id="5" creationId="{3DBD463E-4064-5D5E-3544-0DC54E39AEEA}"/>
          </ac:picMkLst>
        </pc:picChg>
        <pc:picChg chg="del">
          <ac:chgData name="Riquelme, Diana" userId="cb0ae880-714a-4888-afa7-ea17c77b10f5" providerId="ADAL" clId="{7FBA770E-EDE5-42E1-8497-1AA8F679116E}" dt="2023-10-03T15:01:10.387" v="9" actId="478"/>
          <ac:picMkLst>
            <pc:docMk/>
            <pc:sldMk cId="2668683475" sldId="262"/>
            <ac:picMk id="216" creationId="{00000000-0000-0000-0000-000000000000}"/>
          </ac:picMkLst>
        </pc:picChg>
        <pc:picChg chg="del">
          <ac:chgData name="Riquelme, Diana" userId="cb0ae880-714a-4888-afa7-ea17c77b10f5" providerId="ADAL" clId="{7FBA770E-EDE5-42E1-8497-1AA8F679116E}" dt="2023-10-03T15:01:10.387" v="9" actId="478"/>
          <ac:picMkLst>
            <pc:docMk/>
            <pc:sldMk cId="2668683475" sldId="262"/>
            <ac:picMk id="217" creationId="{00000000-0000-0000-0000-000000000000}"/>
          </ac:picMkLst>
        </pc:picChg>
      </pc:sldChg>
      <pc:sldChg chg="addSp delSp modSp mod">
        <pc:chgData name="Riquelme, Diana" userId="cb0ae880-714a-4888-afa7-ea17c77b10f5" providerId="ADAL" clId="{7FBA770E-EDE5-42E1-8497-1AA8F679116E}" dt="2023-10-03T15:01:19.894" v="14"/>
        <pc:sldMkLst>
          <pc:docMk/>
          <pc:sldMk cId="3903586033" sldId="264"/>
        </pc:sldMkLst>
        <pc:picChg chg="add mod">
          <ac:chgData name="Riquelme, Diana" userId="cb0ae880-714a-4888-afa7-ea17c77b10f5" providerId="ADAL" clId="{7FBA770E-EDE5-42E1-8497-1AA8F679116E}" dt="2023-10-03T15:01:19.894" v="14"/>
          <ac:picMkLst>
            <pc:docMk/>
            <pc:sldMk cId="3903586033" sldId="264"/>
            <ac:picMk id="2" creationId="{9E248D9B-2A48-3305-2E4B-4445C33DFF0B}"/>
          </ac:picMkLst>
        </pc:picChg>
        <pc:picChg chg="add mod">
          <ac:chgData name="Riquelme, Diana" userId="cb0ae880-714a-4888-afa7-ea17c77b10f5" providerId="ADAL" clId="{7FBA770E-EDE5-42E1-8497-1AA8F679116E}" dt="2023-10-03T15:01:19.894" v="14"/>
          <ac:picMkLst>
            <pc:docMk/>
            <pc:sldMk cId="3903586033" sldId="264"/>
            <ac:picMk id="3" creationId="{AA704741-EAFE-415E-B6EC-BB90575DBB3A}"/>
          </ac:picMkLst>
        </pc:picChg>
        <pc:picChg chg="del">
          <ac:chgData name="Riquelme, Diana" userId="cb0ae880-714a-4888-afa7-ea17c77b10f5" providerId="ADAL" clId="{7FBA770E-EDE5-42E1-8497-1AA8F679116E}" dt="2023-10-03T15:01:19.349" v="13" actId="478"/>
          <ac:picMkLst>
            <pc:docMk/>
            <pc:sldMk cId="3903586033" sldId="264"/>
            <ac:picMk id="216" creationId="{00000000-0000-0000-0000-000000000000}"/>
          </ac:picMkLst>
        </pc:picChg>
        <pc:picChg chg="del">
          <ac:chgData name="Riquelme, Diana" userId="cb0ae880-714a-4888-afa7-ea17c77b10f5" providerId="ADAL" clId="{7FBA770E-EDE5-42E1-8497-1AA8F679116E}" dt="2023-10-03T15:01:19.349" v="13" actId="478"/>
          <ac:picMkLst>
            <pc:docMk/>
            <pc:sldMk cId="3903586033" sldId="264"/>
            <ac:picMk id="217" creationId="{00000000-0000-0000-0000-000000000000}"/>
          </ac:picMkLst>
        </pc:picChg>
      </pc:sldChg>
      <pc:sldChg chg="addSp delSp modSp mod">
        <pc:chgData name="Riquelme, Diana" userId="cb0ae880-714a-4888-afa7-ea17c77b10f5" providerId="ADAL" clId="{7FBA770E-EDE5-42E1-8497-1AA8F679116E}" dt="2023-10-03T15:01:25.169" v="16"/>
        <pc:sldMkLst>
          <pc:docMk/>
          <pc:sldMk cId="2417566771" sldId="265"/>
        </pc:sldMkLst>
        <pc:picChg chg="add mod">
          <ac:chgData name="Riquelme, Diana" userId="cb0ae880-714a-4888-afa7-ea17c77b10f5" providerId="ADAL" clId="{7FBA770E-EDE5-42E1-8497-1AA8F679116E}" dt="2023-10-03T15:01:25.169" v="16"/>
          <ac:picMkLst>
            <pc:docMk/>
            <pc:sldMk cId="2417566771" sldId="265"/>
            <ac:picMk id="2" creationId="{B28F7291-7321-99B2-4201-0EEA44E81442}"/>
          </ac:picMkLst>
        </pc:picChg>
        <pc:picChg chg="add mod">
          <ac:chgData name="Riquelme, Diana" userId="cb0ae880-714a-4888-afa7-ea17c77b10f5" providerId="ADAL" clId="{7FBA770E-EDE5-42E1-8497-1AA8F679116E}" dt="2023-10-03T15:01:25.169" v="16"/>
          <ac:picMkLst>
            <pc:docMk/>
            <pc:sldMk cId="2417566771" sldId="265"/>
            <ac:picMk id="3" creationId="{F99FF3A9-6D13-0FD8-BA8F-E979F1878F13}"/>
          </ac:picMkLst>
        </pc:picChg>
        <pc:picChg chg="del">
          <ac:chgData name="Riquelme, Diana" userId="cb0ae880-714a-4888-afa7-ea17c77b10f5" providerId="ADAL" clId="{7FBA770E-EDE5-42E1-8497-1AA8F679116E}" dt="2023-10-03T15:01:24.763" v="15" actId="478"/>
          <ac:picMkLst>
            <pc:docMk/>
            <pc:sldMk cId="2417566771" sldId="265"/>
            <ac:picMk id="216" creationId="{00000000-0000-0000-0000-000000000000}"/>
          </ac:picMkLst>
        </pc:picChg>
        <pc:picChg chg="del">
          <ac:chgData name="Riquelme, Diana" userId="cb0ae880-714a-4888-afa7-ea17c77b10f5" providerId="ADAL" clId="{7FBA770E-EDE5-42E1-8497-1AA8F679116E}" dt="2023-10-03T15:01:24.763" v="15" actId="478"/>
          <ac:picMkLst>
            <pc:docMk/>
            <pc:sldMk cId="2417566771" sldId="265"/>
            <ac:picMk id="217" creationId="{00000000-0000-0000-0000-000000000000}"/>
          </ac:picMkLst>
        </pc:picChg>
      </pc:sldChg>
      <pc:sldChg chg="addSp delSp modSp mod">
        <pc:chgData name="Riquelme, Diana" userId="cb0ae880-714a-4888-afa7-ea17c77b10f5" providerId="ADAL" clId="{7FBA770E-EDE5-42E1-8497-1AA8F679116E}" dt="2023-10-03T15:01:30.196" v="18"/>
        <pc:sldMkLst>
          <pc:docMk/>
          <pc:sldMk cId="291893151" sldId="266"/>
        </pc:sldMkLst>
        <pc:picChg chg="add mod">
          <ac:chgData name="Riquelme, Diana" userId="cb0ae880-714a-4888-afa7-ea17c77b10f5" providerId="ADAL" clId="{7FBA770E-EDE5-42E1-8497-1AA8F679116E}" dt="2023-10-03T15:01:30.196" v="18"/>
          <ac:picMkLst>
            <pc:docMk/>
            <pc:sldMk cId="291893151" sldId="266"/>
            <ac:picMk id="2" creationId="{2C0D5877-0FDF-9DE2-0627-0DFA28D01179}"/>
          </ac:picMkLst>
        </pc:picChg>
        <pc:picChg chg="add mod">
          <ac:chgData name="Riquelme, Diana" userId="cb0ae880-714a-4888-afa7-ea17c77b10f5" providerId="ADAL" clId="{7FBA770E-EDE5-42E1-8497-1AA8F679116E}" dt="2023-10-03T15:01:30.196" v="18"/>
          <ac:picMkLst>
            <pc:docMk/>
            <pc:sldMk cId="291893151" sldId="266"/>
            <ac:picMk id="3" creationId="{9DD2597E-C251-0CB3-05B2-9E870C95719C}"/>
          </ac:picMkLst>
        </pc:picChg>
        <pc:picChg chg="del">
          <ac:chgData name="Riquelme, Diana" userId="cb0ae880-714a-4888-afa7-ea17c77b10f5" providerId="ADAL" clId="{7FBA770E-EDE5-42E1-8497-1AA8F679116E}" dt="2023-10-03T15:01:29.438" v="17" actId="478"/>
          <ac:picMkLst>
            <pc:docMk/>
            <pc:sldMk cId="291893151" sldId="266"/>
            <ac:picMk id="216" creationId="{00000000-0000-0000-0000-000000000000}"/>
          </ac:picMkLst>
        </pc:picChg>
        <pc:picChg chg="del">
          <ac:chgData name="Riquelme, Diana" userId="cb0ae880-714a-4888-afa7-ea17c77b10f5" providerId="ADAL" clId="{7FBA770E-EDE5-42E1-8497-1AA8F679116E}" dt="2023-10-03T15:01:29.438" v="17" actId="478"/>
          <ac:picMkLst>
            <pc:docMk/>
            <pc:sldMk cId="291893151" sldId="266"/>
            <ac:picMk id="217" creationId="{00000000-0000-0000-0000-000000000000}"/>
          </ac:picMkLst>
        </pc:picChg>
      </pc:sldChg>
      <pc:sldChg chg="addSp delSp modSp mod">
        <pc:chgData name="Riquelme, Diana" userId="cb0ae880-714a-4888-afa7-ea17c77b10f5" providerId="ADAL" clId="{7FBA770E-EDE5-42E1-8497-1AA8F679116E}" dt="2023-10-03T15:01:41.645" v="22"/>
        <pc:sldMkLst>
          <pc:docMk/>
          <pc:sldMk cId="552160859" sldId="267"/>
        </pc:sldMkLst>
        <pc:picChg chg="add mod">
          <ac:chgData name="Riquelme, Diana" userId="cb0ae880-714a-4888-afa7-ea17c77b10f5" providerId="ADAL" clId="{7FBA770E-EDE5-42E1-8497-1AA8F679116E}" dt="2023-10-03T15:01:41.645" v="22"/>
          <ac:picMkLst>
            <pc:docMk/>
            <pc:sldMk cId="552160859" sldId="267"/>
            <ac:picMk id="2" creationId="{488F9B69-C30C-1D28-EACE-E14D65589BCE}"/>
          </ac:picMkLst>
        </pc:picChg>
        <pc:picChg chg="add mod">
          <ac:chgData name="Riquelme, Diana" userId="cb0ae880-714a-4888-afa7-ea17c77b10f5" providerId="ADAL" clId="{7FBA770E-EDE5-42E1-8497-1AA8F679116E}" dt="2023-10-03T15:01:41.645" v="22"/>
          <ac:picMkLst>
            <pc:docMk/>
            <pc:sldMk cId="552160859" sldId="267"/>
            <ac:picMk id="3" creationId="{CF07FFBF-DE8B-7448-C652-BA04B6CBCEBC}"/>
          </ac:picMkLst>
        </pc:picChg>
        <pc:picChg chg="del">
          <ac:chgData name="Riquelme, Diana" userId="cb0ae880-714a-4888-afa7-ea17c77b10f5" providerId="ADAL" clId="{7FBA770E-EDE5-42E1-8497-1AA8F679116E}" dt="2023-10-03T15:01:41.262" v="21" actId="478"/>
          <ac:picMkLst>
            <pc:docMk/>
            <pc:sldMk cId="552160859" sldId="267"/>
            <ac:picMk id="227" creationId="{00000000-0000-0000-0000-000000000000}"/>
          </ac:picMkLst>
        </pc:picChg>
        <pc:picChg chg="del">
          <ac:chgData name="Riquelme, Diana" userId="cb0ae880-714a-4888-afa7-ea17c77b10f5" providerId="ADAL" clId="{7FBA770E-EDE5-42E1-8497-1AA8F679116E}" dt="2023-10-03T15:01:41.262" v="21" actId="478"/>
          <ac:picMkLst>
            <pc:docMk/>
            <pc:sldMk cId="552160859" sldId="267"/>
            <ac:picMk id="228" creationId="{00000000-0000-0000-0000-000000000000}"/>
          </ac:picMkLst>
        </pc:picChg>
      </pc:sldChg>
      <pc:sldChg chg="addSp delSp modSp mod">
        <pc:chgData name="Riquelme, Diana" userId="cb0ae880-714a-4888-afa7-ea17c77b10f5" providerId="ADAL" clId="{7FBA770E-EDE5-42E1-8497-1AA8F679116E}" dt="2023-10-03T15:01:48.775" v="24"/>
        <pc:sldMkLst>
          <pc:docMk/>
          <pc:sldMk cId="1322252793" sldId="268"/>
        </pc:sldMkLst>
        <pc:picChg chg="add mod">
          <ac:chgData name="Riquelme, Diana" userId="cb0ae880-714a-4888-afa7-ea17c77b10f5" providerId="ADAL" clId="{7FBA770E-EDE5-42E1-8497-1AA8F679116E}" dt="2023-10-03T15:01:48.775" v="24"/>
          <ac:picMkLst>
            <pc:docMk/>
            <pc:sldMk cId="1322252793" sldId="268"/>
            <ac:picMk id="2" creationId="{10A4595C-2BA7-EF11-E9B0-004BFC2E9B58}"/>
          </ac:picMkLst>
        </pc:picChg>
        <pc:picChg chg="add mod">
          <ac:chgData name="Riquelme, Diana" userId="cb0ae880-714a-4888-afa7-ea17c77b10f5" providerId="ADAL" clId="{7FBA770E-EDE5-42E1-8497-1AA8F679116E}" dt="2023-10-03T15:01:48.775" v="24"/>
          <ac:picMkLst>
            <pc:docMk/>
            <pc:sldMk cId="1322252793" sldId="268"/>
            <ac:picMk id="5" creationId="{C99FD2B7-178E-AAFB-CFFF-05DF14D06033}"/>
          </ac:picMkLst>
        </pc:picChg>
        <pc:picChg chg="del">
          <ac:chgData name="Riquelme, Diana" userId="cb0ae880-714a-4888-afa7-ea17c77b10f5" providerId="ADAL" clId="{7FBA770E-EDE5-42E1-8497-1AA8F679116E}" dt="2023-10-03T15:01:48.286" v="23" actId="478"/>
          <ac:picMkLst>
            <pc:docMk/>
            <pc:sldMk cId="1322252793" sldId="268"/>
            <ac:picMk id="227" creationId="{00000000-0000-0000-0000-000000000000}"/>
          </ac:picMkLst>
        </pc:picChg>
        <pc:picChg chg="del">
          <ac:chgData name="Riquelme, Diana" userId="cb0ae880-714a-4888-afa7-ea17c77b10f5" providerId="ADAL" clId="{7FBA770E-EDE5-42E1-8497-1AA8F679116E}" dt="2023-10-03T15:01:48.286" v="23" actId="478"/>
          <ac:picMkLst>
            <pc:docMk/>
            <pc:sldMk cId="1322252793" sldId="268"/>
            <ac:picMk id="228" creationId="{00000000-0000-0000-0000-000000000000}"/>
          </ac:picMkLst>
        </pc:picChg>
      </pc:sldChg>
      <pc:sldChg chg="addSp delSp modSp mod">
        <pc:chgData name="Riquelme, Diana" userId="cb0ae880-714a-4888-afa7-ea17c77b10f5" providerId="ADAL" clId="{7FBA770E-EDE5-42E1-8497-1AA8F679116E}" dt="2023-10-03T15:02:20.187" v="30"/>
        <pc:sldMkLst>
          <pc:docMk/>
          <pc:sldMk cId="1219128963" sldId="269"/>
        </pc:sldMkLst>
        <pc:picChg chg="add mod">
          <ac:chgData name="Riquelme, Diana" userId="cb0ae880-714a-4888-afa7-ea17c77b10f5" providerId="ADAL" clId="{7FBA770E-EDE5-42E1-8497-1AA8F679116E}" dt="2023-10-03T15:02:20.187" v="30"/>
          <ac:picMkLst>
            <pc:docMk/>
            <pc:sldMk cId="1219128963" sldId="269"/>
            <ac:picMk id="2" creationId="{1096489F-953F-10AB-F617-71A343890774}"/>
          </ac:picMkLst>
        </pc:picChg>
        <pc:picChg chg="add mod">
          <ac:chgData name="Riquelme, Diana" userId="cb0ae880-714a-4888-afa7-ea17c77b10f5" providerId="ADAL" clId="{7FBA770E-EDE5-42E1-8497-1AA8F679116E}" dt="2023-10-03T15:02:20.187" v="30"/>
          <ac:picMkLst>
            <pc:docMk/>
            <pc:sldMk cId="1219128963" sldId="269"/>
            <ac:picMk id="4" creationId="{4408914C-C51D-D189-F8ED-F20EA2570DEE}"/>
          </ac:picMkLst>
        </pc:picChg>
        <pc:picChg chg="del">
          <ac:chgData name="Riquelme, Diana" userId="cb0ae880-714a-4888-afa7-ea17c77b10f5" providerId="ADAL" clId="{7FBA770E-EDE5-42E1-8497-1AA8F679116E}" dt="2023-10-03T15:02:19.606" v="29" actId="478"/>
          <ac:picMkLst>
            <pc:docMk/>
            <pc:sldMk cId="1219128963" sldId="269"/>
            <ac:picMk id="246" creationId="{00000000-0000-0000-0000-000000000000}"/>
          </ac:picMkLst>
        </pc:picChg>
        <pc:picChg chg="del">
          <ac:chgData name="Riquelme, Diana" userId="cb0ae880-714a-4888-afa7-ea17c77b10f5" providerId="ADAL" clId="{7FBA770E-EDE5-42E1-8497-1AA8F679116E}" dt="2023-10-03T15:02:19.606" v="29" actId="478"/>
          <ac:picMkLst>
            <pc:docMk/>
            <pc:sldMk cId="1219128963" sldId="269"/>
            <ac:picMk id="247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3A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8-4596-A2AB-CA82CE394D8B}"/>
              </c:ext>
            </c:extLst>
          </c:dPt>
          <c:dPt>
            <c:idx val="1"/>
            <c:bubble3D val="0"/>
            <c:spPr>
              <a:solidFill>
                <a:srgbClr val="005EB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8-4596-A2AB-CA82CE394D8B}"/>
              </c:ext>
            </c:extLst>
          </c:dPt>
          <c:dPt>
            <c:idx val="2"/>
            <c:bubble3D val="0"/>
            <c:spPr>
              <a:solidFill>
                <a:srgbClr val="470A6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38-4596-A2AB-CA82CE394D8B}"/>
              </c:ext>
            </c:extLst>
          </c:dPt>
          <c:dLbls>
            <c:dLbl>
              <c:idx val="0"/>
              <c:layout>
                <c:manualLayout>
                  <c:x val="-0.12310679133858268"/>
                  <c:y val="0.150364173228346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38-4596-A2AB-CA82CE394D8B}"/>
                </c:ext>
              </c:extLst>
            </c:dLbl>
            <c:dLbl>
              <c:idx val="1"/>
              <c:layout>
                <c:manualLayout>
                  <c:x val="-0.13853264435695531"/>
                  <c:y val="-0.113060285433070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38-4596-A2AB-CA82CE394D8B}"/>
                </c:ext>
              </c:extLst>
            </c:dLbl>
            <c:dLbl>
              <c:idx val="2"/>
              <c:layout>
                <c:manualLayout>
                  <c:x val="0.13880528215223092"/>
                  <c:y val="-8.91963582677165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38-4596-A2AB-CA82CE394D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KPMG Light" panose="020B040303020204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 sabe</c:v>
                </c:pt>
                <c:pt idx="1">
                  <c:v>Sí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20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38-4596-A2AB-CA82CE394D8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6873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8564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991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840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7608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767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61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11.png"/><Relationship Id="rId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57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5">
            <a:alphaModFix/>
          </a:blip>
          <a:srcRect r="16058"/>
          <a:stretch/>
        </p:blipFill>
        <p:spPr>
          <a:xfrm>
            <a:off x="5718400" y="880175"/>
            <a:ext cx="6473601" cy="598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0476" y="1407418"/>
            <a:ext cx="4783300" cy="94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4714" y="3031014"/>
            <a:ext cx="509524" cy="210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776791" y="157985"/>
            <a:ext cx="415209" cy="225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9">
            <a:alphaModFix/>
          </a:blip>
          <a:srcRect l="9081" t="88288" r="46466"/>
          <a:stretch/>
        </p:blipFill>
        <p:spPr>
          <a:xfrm>
            <a:off x="-24714" y="-1058"/>
            <a:ext cx="3236665" cy="106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5367" y="211729"/>
            <a:ext cx="1820277" cy="34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8150" y="2679223"/>
            <a:ext cx="4347951" cy="8713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 txBox="1"/>
          <p:nvPr/>
        </p:nvSpPr>
        <p:spPr>
          <a:xfrm>
            <a:off x="671325" y="3890900"/>
            <a:ext cx="4961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WHISTLEBLOWING: Conversaciones de confianza a través de un sistema sólido de denuncia anónima </a:t>
            </a:r>
          </a:p>
        </p:txBody>
      </p:sp>
      <p:pic>
        <p:nvPicPr>
          <p:cNvPr id="168" name="Google Shape;168;p1"/>
          <p:cNvPicPr preferRelativeResize="0"/>
          <p:nvPr/>
        </p:nvPicPr>
        <p:blipFill rotWithShape="1">
          <a:blip r:embed="rId9">
            <a:alphaModFix/>
          </a:blip>
          <a:srcRect l="9081" t="88288" r="46466"/>
          <a:stretch/>
        </p:blipFill>
        <p:spPr>
          <a:xfrm rot="10800000" flipH="1">
            <a:off x="1" y="5608427"/>
            <a:ext cx="4961374" cy="124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53440" y="6318573"/>
            <a:ext cx="1058511" cy="43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0438" y="5968962"/>
            <a:ext cx="1165765" cy="74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527799" cy="732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2533" y="5707494"/>
            <a:ext cx="2929466" cy="115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"/>
          <p:cNvPicPr preferRelativeResize="0"/>
          <p:nvPr/>
        </p:nvPicPr>
        <p:blipFill rotWithShape="1">
          <a:blip r:embed="rId6">
            <a:alphaModFix/>
          </a:blip>
          <a:srcRect r="3873"/>
          <a:stretch/>
        </p:blipFill>
        <p:spPr>
          <a:xfrm>
            <a:off x="284877" y="238483"/>
            <a:ext cx="2360249" cy="73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"/>
          <p:cNvSpPr txBox="1"/>
          <p:nvPr/>
        </p:nvSpPr>
        <p:spPr>
          <a:xfrm>
            <a:off x="1455621" y="2882750"/>
            <a:ext cx="32922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 sólido sistema de denuncia anónima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"/>
          <p:cNvSpPr txBox="1"/>
          <p:nvPr/>
        </p:nvSpPr>
        <p:spPr>
          <a:xfrm>
            <a:off x="5683875" y="364250"/>
            <a:ext cx="5633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Alianza </a:t>
            </a:r>
            <a:r>
              <a:rPr lang="es-CO" sz="2400" b="1" dirty="0" err="1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Whispli</a:t>
            </a:r>
            <a:r>
              <a:rPr lang="es-CO" sz="24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 - KPMG</a:t>
            </a:r>
            <a:endParaRPr sz="2400" b="1" dirty="0">
              <a:solidFill>
                <a:srgbClr val="0099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8473" y="1379671"/>
            <a:ext cx="6768702" cy="3774026"/>
          </a:xfrm>
          <a:prstGeom prst="rect">
            <a:avLst/>
          </a:prstGeom>
          <a:noFill/>
          <a:ln w="19050" cap="flat" cmpd="sng">
            <a:solidFill>
              <a:srgbClr val="00995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5" name="Google Shape;245;p5"/>
          <p:cNvPicPr preferRelativeResize="0"/>
          <p:nvPr/>
        </p:nvPicPr>
        <p:blipFill rotWithShape="1">
          <a:blip r:embed="rId8">
            <a:alphaModFix/>
          </a:blip>
          <a:srcRect l="9081" t="88288" r="46466"/>
          <a:stretch/>
        </p:blipFill>
        <p:spPr>
          <a:xfrm rot="10800000" flipH="1">
            <a:off x="1" y="5608427"/>
            <a:ext cx="4961374" cy="124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9;p1">
            <a:extLst>
              <a:ext uri="{FF2B5EF4-FFF2-40B4-BE49-F238E27FC236}">
                <a16:creationId xmlns:a16="http://schemas.microsoft.com/office/drawing/2014/main" id="{960685EE-FB06-A9BE-08AB-9F7C7A1F35F4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53440" y="6318573"/>
            <a:ext cx="1058511" cy="43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0;p1">
            <a:extLst>
              <a:ext uri="{FF2B5EF4-FFF2-40B4-BE49-F238E27FC236}">
                <a16:creationId xmlns:a16="http://schemas.microsoft.com/office/drawing/2014/main" id="{3FDFC2F8-42B4-4C4E-53AA-FCABBB7B81F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0438" y="5968962"/>
            <a:ext cx="1165765" cy="74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57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309" y="-2336800"/>
            <a:ext cx="4587583" cy="46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849338"/>
            <a:ext cx="3302720" cy="98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5438" y="0"/>
            <a:ext cx="4246561" cy="166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"/>
          <p:cNvPicPr preferRelativeResize="0"/>
          <p:nvPr/>
        </p:nvPicPr>
        <p:blipFill rotWithShape="1">
          <a:blip r:embed="rId7">
            <a:alphaModFix/>
          </a:blip>
          <a:srcRect l="9081" t="88288" r="46466"/>
          <a:stretch/>
        </p:blipFill>
        <p:spPr>
          <a:xfrm rot="10800000">
            <a:off x="6544001" y="5720248"/>
            <a:ext cx="5647999" cy="117542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"/>
          <p:cNvSpPr/>
          <p:nvPr/>
        </p:nvSpPr>
        <p:spPr>
          <a:xfrm>
            <a:off x="139300" y="2336800"/>
            <a:ext cx="11718000" cy="1490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 txBox="1"/>
          <p:nvPr/>
        </p:nvSpPr>
        <p:spPr>
          <a:xfrm>
            <a:off x="301450" y="2353900"/>
            <a:ext cx="11412130" cy="91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rgbClr val="5921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rgbClr val="585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300" b="1" i="0" u="none" strike="noStrike" cap="none" dirty="0">
              <a:solidFill>
                <a:srgbClr val="5921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172550" y="4028525"/>
            <a:ext cx="11718000" cy="1490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 txBox="1"/>
          <p:nvPr/>
        </p:nvSpPr>
        <p:spPr>
          <a:xfrm>
            <a:off x="301450" y="4045626"/>
            <a:ext cx="11412130" cy="149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Una visión única </a:t>
            </a:r>
            <a:endParaRPr lang="es-MX" sz="1400" b="0" i="0" u="none" strike="noStrike" cap="none" dirty="0">
              <a:solidFill>
                <a:srgbClr val="393D4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FAFF"/>
              </a:buClr>
              <a:buSzPts val="1200"/>
              <a:buFont typeface="Arial"/>
              <a:buChar char="•"/>
            </a:pPr>
            <a:r>
              <a:rPr lang="es-MX" sz="1400" b="0" i="0" u="none" strike="noStrike" cap="none" dirty="0">
                <a:solidFill>
                  <a:srgbClr val="393D47"/>
                </a:solidFill>
                <a:latin typeface="Inter"/>
                <a:ea typeface="Inter"/>
                <a:cs typeface="Inter"/>
                <a:sym typeface="Inter"/>
              </a:rPr>
              <a:t>Poder hablar de forma sencilla, rápida y segura conduce a un mayor número de informes y, por extensión, a una mejor gestión de riesgos para las organizaciones.</a:t>
            </a:r>
            <a:endParaRPr lang="es-MX" sz="1800" b="0" i="0" u="none" strike="noStrike" cap="none" dirty="0">
              <a:solidFill>
                <a:srgbClr val="393D4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rgbClr val="585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dirty="0">
              <a:solidFill>
                <a:srgbClr val="585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230;p4">
            <a:extLst>
              <a:ext uri="{FF2B5EF4-FFF2-40B4-BE49-F238E27FC236}">
                <a16:creationId xmlns:a16="http://schemas.microsoft.com/office/drawing/2014/main" id="{6A13BC21-F9D0-23EB-1907-82418A930D45}"/>
              </a:ext>
            </a:extLst>
          </p:cNvPr>
          <p:cNvSpPr txBox="1"/>
          <p:nvPr/>
        </p:nvSpPr>
        <p:spPr>
          <a:xfrm>
            <a:off x="334700" y="2307976"/>
            <a:ext cx="10977600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rgbClr val="5921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La plataforma de denuncia anónima construida por un denunciante</a:t>
            </a:r>
            <a:endParaRPr sz="1400" b="0" i="0" u="none" strike="noStrike" cap="none" dirty="0">
              <a:solidFill>
                <a:srgbClr val="393D4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rPr>
              <a:t>Al ser la única plataforma del mercado construida por un denunciante, </a:t>
            </a:r>
            <a:r>
              <a:rPr lang="es-CO" dirty="0" err="1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rPr>
              <a:t>Whispli</a:t>
            </a:r>
            <a:r>
              <a:rPr lang="es-CO" dirty="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rPr>
              <a:t> tiene una comprensión única de lo que está en juego y de la importancia de proteger a la organización y al denunciante.</a:t>
            </a:r>
            <a:endParaRPr sz="1300" b="1" i="0" u="none" strike="noStrike" cap="none" dirty="0">
              <a:solidFill>
                <a:srgbClr val="5921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" name="Google Shape;243;p5">
            <a:extLst>
              <a:ext uri="{FF2B5EF4-FFF2-40B4-BE49-F238E27FC236}">
                <a16:creationId xmlns:a16="http://schemas.microsoft.com/office/drawing/2014/main" id="{F5B4F650-A714-C596-6ED4-CCEA4D066F68}"/>
              </a:ext>
            </a:extLst>
          </p:cNvPr>
          <p:cNvSpPr txBox="1"/>
          <p:nvPr/>
        </p:nvSpPr>
        <p:spPr>
          <a:xfrm>
            <a:off x="4435618" y="1090399"/>
            <a:ext cx="5633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Alianza </a:t>
            </a:r>
            <a:r>
              <a:rPr lang="es-CO" sz="2400" b="1" dirty="0" err="1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Whispli</a:t>
            </a:r>
            <a:r>
              <a:rPr lang="es-CO" sz="24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 - KPMG</a:t>
            </a:r>
            <a:endParaRPr sz="2400" b="1" dirty="0">
              <a:solidFill>
                <a:srgbClr val="0099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oogle Shape;192;p2">
            <a:extLst>
              <a:ext uri="{FF2B5EF4-FFF2-40B4-BE49-F238E27FC236}">
                <a16:creationId xmlns:a16="http://schemas.microsoft.com/office/drawing/2014/main" id="{10A4595C-2BA7-EF11-E9B0-004BFC2E9B5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26892" y="6340526"/>
            <a:ext cx="983990" cy="40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3;p2">
            <a:extLst>
              <a:ext uri="{FF2B5EF4-FFF2-40B4-BE49-F238E27FC236}">
                <a16:creationId xmlns:a16="http://schemas.microsoft.com/office/drawing/2014/main" id="{C99FD2B7-178E-AAFB-CFFF-05DF14D06033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18758" y="6102002"/>
            <a:ext cx="983990" cy="629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25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527799" cy="732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62533" y="5707494"/>
            <a:ext cx="2929466" cy="115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"/>
          <p:cNvPicPr preferRelativeResize="0"/>
          <p:nvPr/>
        </p:nvPicPr>
        <p:blipFill rotWithShape="1">
          <a:blip r:embed="rId6">
            <a:alphaModFix/>
          </a:blip>
          <a:srcRect r="3873"/>
          <a:stretch/>
        </p:blipFill>
        <p:spPr>
          <a:xfrm>
            <a:off x="284877" y="238483"/>
            <a:ext cx="2360249" cy="73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"/>
          <p:cNvSpPr txBox="1"/>
          <p:nvPr/>
        </p:nvSpPr>
        <p:spPr>
          <a:xfrm>
            <a:off x="599094" y="2523934"/>
            <a:ext cx="390345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4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Preguntas y respuestas 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5"/>
          <p:cNvPicPr preferRelativeResize="0"/>
          <p:nvPr/>
        </p:nvPicPr>
        <p:blipFill rotWithShape="1">
          <a:blip r:embed="rId7">
            <a:alphaModFix/>
          </a:blip>
          <a:srcRect l="9081" t="88288" r="46466"/>
          <a:stretch/>
        </p:blipFill>
        <p:spPr>
          <a:xfrm rot="10800000" flipH="1">
            <a:off x="1" y="5608427"/>
            <a:ext cx="4961374" cy="124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 descr="Thought with solid fill">
            <a:extLst>
              <a:ext uri="{FF2B5EF4-FFF2-40B4-BE49-F238E27FC236}">
                <a16:creationId xmlns:a16="http://schemas.microsoft.com/office/drawing/2014/main" id="{7683139D-B92C-E01D-296E-8690F81A6C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81463" y="1293471"/>
            <a:ext cx="4414022" cy="4414022"/>
          </a:xfrm>
          <a:prstGeom prst="rect">
            <a:avLst/>
          </a:prstGeom>
        </p:spPr>
      </p:pic>
      <p:pic>
        <p:nvPicPr>
          <p:cNvPr id="2" name="Google Shape;169;p1">
            <a:extLst>
              <a:ext uri="{FF2B5EF4-FFF2-40B4-BE49-F238E27FC236}">
                <a16:creationId xmlns:a16="http://schemas.microsoft.com/office/drawing/2014/main" id="{1096489F-953F-10AB-F617-71A343890774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53440" y="6318573"/>
            <a:ext cx="1058511" cy="43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0;p1">
            <a:extLst>
              <a:ext uri="{FF2B5EF4-FFF2-40B4-BE49-F238E27FC236}">
                <a16:creationId xmlns:a16="http://schemas.microsoft.com/office/drawing/2014/main" id="{4408914C-C51D-D189-F8ED-F20EA2570DE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0438" y="5968962"/>
            <a:ext cx="1165765" cy="746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12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0110" y="-3081867"/>
            <a:ext cx="67317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622" y="231135"/>
            <a:ext cx="2446866" cy="729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62533" y="5707494"/>
            <a:ext cx="2929466" cy="115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22025" y="4345660"/>
            <a:ext cx="4347951" cy="87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6"/>
          <p:cNvPicPr preferRelativeResize="0"/>
          <p:nvPr/>
        </p:nvPicPr>
        <p:blipFill rotWithShape="1">
          <a:blip r:embed="rId8">
            <a:alphaModFix/>
          </a:blip>
          <a:srcRect l="9081" t="88288" r="46466"/>
          <a:stretch/>
        </p:blipFill>
        <p:spPr>
          <a:xfrm rot="10800000" flipH="1">
            <a:off x="1" y="5608427"/>
            <a:ext cx="4961374" cy="124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9;p1">
            <a:extLst>
              <a:ext uri="{FF2B5EF4-FFF2-40B4-BE49-F238E27FC236}">
                <a16:creationId xmlns:a16="http://schemas.microsoft.com/office/drawing/2014/main" id="{5A55FB5B-892D-212A-83EC-C48A39487927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53440" y="6318573"/>
            <a:ext cx="1058511" cy="43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70;p1">
            <a:extLst>
              <a:ext uri="{FF2B5EF4-FFF2-40B4-BE49-F238E27FC236}">
                <a16:creationId xmlns:a16="http://schemas.microsoft.com/office/drawing/2014/main" id="{F6ADAB05-8BDF-8D33-E739-37E6F0EB1310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0438" y="5968962"/>
            <a:ext cx="1165765" cy="74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68A0538-6781-5820-E604-CD6F425D17AF}"/>
              </a:ext>
            </a:extLst>
          </p:cNvPr>
          <p:cNvGrpSpPr/>
          <p:nvPr/>
        </p:nvGrpSpPr>
        <p:grpSpPr>
          <a:xfrm>
            <a:off x="5980675" y="417819"/>
            <a:ext cx="5837100" cy="5982907"/>
            <a:chOff x="5980675" y="417819"/>
            <a:chExt cx="5837100" cy="5982907"/>
          </a:xfrm>
        </p:grpSpPr>
        <p:sp>
          <p:nvSpPr>
            <p:cNvPr id="175" name="Google Shape;175;p2"/>
            <p:cNvSpPr/>
            <p:nvPr/>
          </p:nvSpPr>
          <p:spPr>
            <a:xfrm>
              <a:off x="5980675" y="1304026"/>
              <a:ext cx="5837100" cy="50967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>
              <a:noFill/>
            </a:ln>
            <a:effectLst>
              <a:outerShdw blurRad="14288" dist="28575" dir="3000000" algn="bl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062759" y="417819"/>
              <a:ext cx="1758345" cy="1758345"/>
            </a:xfrm>
            <a:prstGeom prst="ellipse">
              <a:avLst/>
            </a:prstGeom>
            <a:noFill/>
            <a:ln w="12700" cap="flat" cmpd="sng">
              <a:solidFill>
                <a:srgbClr val="007E3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 txBox="1"/>
            <p:nvPr/>
          </p:nvSpPr>
          <p:spPr>
            <a:xfrm>
              <a:off x="7416465" y="2447219"/>
              <a:ext cx="299024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O" sz="2400" b="1" i="0" u="none" strike="noStrike" cap="none" dirty="0">
                  <a:solidFill>
                    <a:srgbClr val="009956"/>
                  </a:solidFill>
                  <a:latin typeface="Roboto"/>
                  <a:ea typeface="Roboto"/>
                  <a:cs typeface="Roboto"/>
                  <a:sym typeface="Roboto"/>
                </a:rPr>
                <a:t>Demetrio Carrasco</a:t>
              </a:r>
              <a:endParaRPr sz="2400" b="1" i="0" u="none" strike="noStrike" cap="none" dirty="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76" name="Google Shape;176;p2"/>
          <p:cNvPicPr preferRelativeResize="0"/>
          <p:nvPr/>
        </p:nvPicPr>
        <p:blipFill rotWithShape="1">
          <a:blip r:embed="rId4">
            <a:alphaModFix/>
          </a:blip>
          <a:srcRect l="6155" t="1209"/>
          <a:stretch/>
        </p:blipFill>
        <p:spPr>
          <a:xfrm>
            <a:off x="-12358" y="-12358"/>
            <a:ext cx="6296067" cy="715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952" y="1373567"/>
            <a:ext cx="4240747" cy="83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4714" y="3031014"/>
            <a:ext cx="509524" cy="210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76791" y="164535"/>
            <a:ext cx="415209" cy="225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8">
            <a:alphaModFix/>
          </a:blip>
          <a:srcRect l="9080" t="88288" r="46467"/>
          <a:stretch/>
        </p:blipFill>
        <p:spPr>
          <a:xfrm>
            <a:off x="-24714" y="-1058"/>
            <a:ext cx="3236665" cy="106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5367" y="211729"/>
            <a:ext cx="1820277" cy="34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286" y="5656961"/>
            <a:ext cx="3792363" cy="76000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"/>
          <p:cNvSpPr txBox="1"/>
          <p:nvPr/>
        </p:nvSpPr>
        <p:spPr>
          <a:xfrm>
            <a:off x="1857555" y="2292403"/>
            <a:ext cx="18271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Speaker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6827465" y="2898132"/>
            <a:ext cx="416824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1" u="none" strike="noStrike" cap="none" dirty="0">
                <a:solidFill>
                  <a:srgbClr val="007E3E"/>
                </a:solidFill>
                <a:latin typeface="Roboto"/>
                <a:ea typeface="Roboto"/>
                <a:cs typeface="Roboto"/>
                <a:sym typeface="Roboto"/>
              </a:rPr>
              <a:t>Director Forensic </a:t>
            </a:r>
            <a:br>
              <a:rPr lang="es-MX" sz="1200" b="0" i="1" u="none" strike="noStrike" cap="none" dirty="0">
                <a:solidFill>
                  <a:srgbClr val="007E3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MX" sz="1200" b="0" i="1" u="none" strike="noStrike" cap="none" dirty="0">
                <a:solidFill>
                  <a:srgbClr val="007E3E"/>
                </a:solidFill>
                <a:latin typeface="Roboto"/>
                <a:ea typeface="Roboto"/>
                <a:cs typeface="Roboto"/>
                <a:sym typeface="Roboto"/>
              </a:rPr>
              <a:t>KMPG México</a:t>
            </a:r>
            <a:endParaRPr sz="1200" b="0" i="1" u="none" strike="noStrike" cap="none" dirty="0">
              <a:solidFill>
                <a:srgbClr val="007E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2"/>
          <p:cNvPicPr preferRelativeResize="0"/>
          <p:nvPr/>
        </p:nvPicPr>
        <p:blipFill rotWithShape="1">
          <a:blip r:embed="rId8">
            <a:alphaModFix/>
          </a:blip>
          <a:srcRect l="9081" t="88288" r="46466"/>
          <a:stretch/>
        </p:blipFill>
        <p:spPr>
          <a:xfrm rot="10800000">
            <a:off x="6544001" y="5720248"/>
            <a:ext cx="5647999" cy="117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826892" y="6340526"/>
            <a:ext cx="983990" cy="40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E637E825-FD56-EE5A-3E24-1771CD496AE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/>
          </a:blip>
          <a:srcRect r="2623" b="32892"/>
          <a:stretch/>
        </p:blipFill>
        <p:spPr>
          <a:xfrm>
            <a:off x="8062762" y="482937"/>
            <a:ext cx="1758342" cy="1615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3" name="Google Shape;193;p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318758" y="6102002"/>
            <a:ext cx="983990" cy="6299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06;p3">
            <a:extLst>
              <a:ext uri="{FF2B5EF4-FFF2-40B4-BE49-F238E27FC236}">
                <a16:creationId xmlns:a16="http://schemas.microsoft.com/office/drawing/2014/main" id="{F49103BC-CA39-8496-6B0F-716B83875FB9}"/>
              </a:ext>
            </a:extLst>
          </p:cNvPr>
          <p:cNvSpPr txBox="1"/>
          <p:nvPr/>
        </p:nvSpPr>
        <p:spPr>
          <a:xfrm>
            <a:off x="7594480" y="3476616"/>
            <a:ext cx="321627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1200"/>
              <a:buNone/>
              <a:defRPr sz="1200" i="1">
                <a:solidFill>
                  <a:srgbClr val="007E3E"/>
                </a:solidFill>
                <a:latin typeface="Roboto"/>
                <a:ea typeface="Roboto"/>
                <a:cs typeface="Roboto"/>
              </a:defRPr>
            </a:lvl1pPr>
          </a:lstStyle>
          <a:p>
            <a:r>
              <a:rPr lang="es-MX" dirty="0">
                <a:sym typeface="Roboto"/>
              </a:rPr>
              <a:t>Director de la práctica forense en KPMG México, se especializa en servicios de denuncia anónima, investigación de fraudes, acoso laboral y sexual, además tiene experiencia en gestión de riesgos, investigación de antecedentes, cumplimiento regulatorio de la ley FCPA, disputas entre particulares y arbitrajes ante juzgados de cortes en México.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/>
          <p:nvPr/>
        </p:nvSpPr>
        <p:spPr>
          <a:xfrm>
            <a:off x="507173" y="2474607"/>
            <a:ext cx="2704777" cy="234936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75"/>
            <a:ext cx="12192000" cy="20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7175" y="515000"/>
            <a:ext cx="3383100" cy="6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4714" y="3031014"/>
            <a:ext cx="509524" cy="210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76791" y="164535"/>
            <a:ext cx="415209" cy="225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7">
            <a:alphaModFix/>
          </a:blip>
          <a:srcRect l="9080" t="88288" r="46467"/>
          <a:stretch/>
        </p:blipFill>
        <p:spPr>
          <a:xfrm>
            <a:off x="-24714" y="-1058"/>
            <a:ext cx="3236665" cy="106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5367" y="211729"/>
            <a:ext cx="1820277" cy="34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48902" y="1331949"/>
            <a:ext cx="3012276" cy="6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"/>
          <p:cNvSpPr txBox="1"/>
          <p:nvPr/>
        </p:nvSpPr>
        <p:spPr>
          <a:xfrm>
            <a:off x="484057" y="2856404"/>
            <a:ext cx="26949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¿Por qué no se denuncian las conductas irregulares en las organizaciones?</a:t>
            </a:r>
            <a:endParaRPr sz="2000" b="1" i="0" u="none" strike="noStrike" cap="none" dirty="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92425" y="104075"/>
            <a:ext cx="2487425" cy="19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"/>
          <p:cNvSpPr/>
          <p:nvPr/>
        </p:nvSpPr>
        <p:spPr>
          <a:xfrm>
            <a:off x="3393263" y="2551028"/>
            <a:ext cx="2596200" cy="2277076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 txBox="1"/>
          <p:nvPr/>
        </p:nvSpPr>
        <p:spPr>
          <a:xfrm>
            <a:off x="3273678" y="2921189"/>
            <a:ext cx="26949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La importancia de los sistemas de denuncia anónima</a:t>
            </a:r>
            <a:endParaRPr sz="2000" b="1" i="0" u="none" strike="noStrike" cap="none" dirty="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6229560" y="2474607"/>
            <a:ext cx="2750491" cy="234936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6161830" y="3169290"/>
            <a:ext cx="26949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Protección al denunciante</a:t>
            </a:r>
            <a:endParaRPr lang="es-CO" sz="2000" b="1" i="0" u="none" strike="noStrike" cap="none" dirty="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5" name="Google Shape;215;p3"/>
          <p:cNvPicPr preferRelativeResize="0"/>
          <p:nvPr/>
        </p:nvPicPr>
        <p:blipFill rotWithShape="1">
          <a:blip r:embed="rId7">
            <a:alphaModFix/>
          </a:blip>
          <a:srcRect l="9081" t="88288" r="46466"/>
          <a:stretch/>
        </p:blipFill>
        <p:spPr>
          <a:xfrm rot="10800000">
            <a:off x="6544001" y="5720248"/>
            <a:ext cx="5647999" cy="11754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12;p3">
            <a:extLst>
              <a:ext uri="{FF2B5EF4-FFF2-40B4-BE49-F238E27FC236}">
                <a16:creationId xmlns:a16="http://schemas.microsoft.com/office/drawing/2014/main" id="{05DD2450-05FD-D1B4-7DAE-73B31DAF1FA0}"/>
              </a:ext>
            </a:extLst>
          </p:cNvPr>
          <p:cNvSpPr/>
          <p:nvPr/>
        </p:nvSpPr>
        <p:spPr>
          <a:xfrm>
            <a:off x="9264183" y="2491508"/>
            <a:ext cx="2750491" cy="2349369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13;p3">
            <a:extLst>
              <a:ext uri="{FF2B5EF4-FFF2-40B4-BE49-F238E27FC236}">
                <a16:creationId xmlns:a16="http://schemas.microsoft.com/office/drawing/2014/main" id="{1C13C5D3-BC7C-09D8-5A97-8C9E1A31926A}"/>
              </a:ext>
            </a:extLst>
          </p:cNvPr>
          <p:cNvSpPr txBox="1"/>
          <p:nvPr/>
        </p:nvSpPr>
        <p:spPr>
          <a:xfrm>
            <a:off x="9253423" y="3075077"/>
            <a:ext cx="26949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Alianza KPMG México - </a:t>
            </a:r>
            <a:r>
              <a:rPr lang="es-CO" sz="2000" b="1" dirty="0" err="1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Whispli</a:t>
            </a:r>
            <a:r>
              <a:rPr lang="es-CO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s-CO" sz="2000" b="1" i="0" u="none" strike="noStrike" cap="none" dirty="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Google Shape;192;p2">
            <a:extLst>
              <a:ext uri="{FF2B5EF4-FFF2-40B4-BE49-F238E27FC236}">
                <a16:creationId xmlns:a16="http://schemas.microsoft.com/office/drawing/2014/main" id="{8C0D6EF0-F9ED-A517-8525-95D0B76EE084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826892" y="6340526"/>
            <a:ext cx="983990" cy="40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3;p2">
            <a:extLst>
              <a:ext uri="{FF2B5EF4-FFF2-40B4-BE49-F238E27FC236}">
                <a16:creationId xmlns:a16="http://schemas.microsoft.com/office/drawing/2014/main" id="{3DBD463E-4064-5D5E-3544-0DC54E39AEEA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318758" y="6102002"/>
            <a:ext cx="983990" cy="629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68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575"/>
            <a:ext cx="12192000" cy="20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7175" y="515000"/>
            <a:ext cx="3383100" cy="6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4714" y="3031014"/>
            <a:ext cx="509524" cy="210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76791" y="164535"/>
            <a:ext cx="415209" cy="225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8">
            <a:alphaModFix/>
          </a:blip>
          <a:srcRect l="9080" t="88288" r="46467"/>
          <a:stretch/>
        </p:blipFill>
        <p:spPr>
          <a:xfrm>
            <a:off x="-24714" y="-1058"/>
            <a:ext cx="3236665" cy="106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5367" y="211729"/>
            <a:ext cx="1820277" cy="34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48902" y="1331949"/>
            <a:ext cx="3012276" cy="6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"/>
          <p:cNvSpPr txBox="1"/>
          <p:nvPr/>
        </p:nvSpPr>
        <p:spPr>
          <a:xfrm>
            <a:off x="281181" y="2408706"/>
            <a:ext cx="347497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¿Por qué no se denuncian las conductas irregulares?</a:t>
            </a:r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92425" y="104075"/>
            <a:ext cx="2487425" cy="19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/>
          <p:cNvPicPr preferRelativeResize="0"/>
          <p:nvPr/>
        </p:nvPicPr>
        <p:blipFill rotWithShape="1">
          <a:blip r:embed="rId8">
            <a:alphaModFix/>
          </a:blip>
          <a:srcRect l="9081" t="88288" r="46466"/>
          <a:stretch/>
        </p:blipFill>
        <p:spPr>
          <a:xfrm rot="10800000">
            <a:off x="6544001" y="5720248"/>
            <a:ext cx="5647999" cy="11754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A81D25-3B51-2CD8-EFBC-42EC0E397CFE}"/>
              </a:ext>
            </a:extLst>
          </p:cNvPr>
          <p:cNvSpPr/>
          <p:nvPr/>
        </p:nvSpPr>
        <p:spPr>
          <a:xfrm>
            <a:off x="1922993" y="6604831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i="1" kern="0" dirty="0">
                <a:latin typeface="Univers 45 Light" pitchFamily="2" charset="0"/>
                <a:cs typeface="Arial" pitchFamily="34" charset="0"/>
              </a:rPr>
              <a:t>Fuente: Encuesta de Fraude– KPMG Cárdenas Dosal, S.C.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436EAC-1A56-307B-541C-DC62E04EF04F}"/>
              </a:ext>
            </a:extLst>
          </p:cNvPr>
          <p:cNvGrpSpPr/>
          <p:nvPr/>
        </p:nvGrpSpPr>
        <p:grpSpPr>
          <a:xfrm>
            <a:off x="2402704" y="2166150"/>
            <a:ext cx="6096000" cy="4064000"/>
            <a:chOff x="-540568" y="1052736"/>
            <a:chExt cx="6096000" cy="40640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6DFD59C1-E37F-2A29-A4D0-1596E294487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29541503"/>
                </p:ext>
              </p:extLst>
            </p:nvPr>
          </p:nvGraphicFramePr>
          <p:xfrm>
            <a:off x="-540568" y="1052736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3E49A4D-6748-4AB1-5CB2-1F810D8482FD}"/>
                </a:ext>
              </a:extLst>
            </p:cNvPr>
            <p:cNvSpPr/>
            <p:nvPr/>
          </p:nvSpPr>
          <p:spPr>
            <a:xfrm>
              <a:off x="1534953" y="2112257"/>
              <a:ext cx="1944958" cy="1944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B713924-896E-9EC3-E278-82CA1908C37E}"/>
              </a:ext>
            </a:extLst>
          </p:cNvPr>
          <p:cNvSpPr txBox="1"/>
          <p:nvPr/>
        </p:nvSpPr>
        <p:spPr>
          <a:xfrm>
            <a:off x="544740" y="5348307"/>
            <a:ext cx="216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Miedo a represalias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8A748-9752-178C-45F9-7392BB82039E}"/>
              </a:ext>
            </a:extLst>
          </p:cNvPr>
          <p:cNvSpPr txBox="1"/>
          <p:nvPr/>
        </p:nvSpPr>
        <p:spPr>
          <a:xfrm>
            <a:off x="544740" y="5723012"/>
            <a:ext cx="3535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Percepción de que no pasará nada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6DE2A6-F126-C8D2-D801-889F275B713D}"/>
              </a:ext>
            </a:extLst>
          </p:cNvPr>
          <p:cNvSpPr/>
          <p:nvPr/>
        </p:nvSpPr>
        <p:spPr>
          <a:xfrm>
            <a:off x="280132" y="5782256"/>
            <a:ext cx="204678" cy="204678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932B8-B447-F427-B206-3FE8514800AB}"/>
              </a:ext>
            </a:extLst>
          </p:cNvPr>
          <p:cNvSpPr/>
          <p:nvPr/>
        </p:nvSpPr>
        <p:spPr>
          <a:xfrm>
            <a:off x="296650" y="6132980"/>
            <a:ext cx="204678" cy="204678"/>
          </a:xfrm>
          <a:prstGeom prst="rect">
            <a:avLst/>
          </a:prstGeom>
          <a:solidFill>
            <a:srgbClr val="00A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87A154-AB47-5553-A509-F7FF761CEF6C}"/>
              </a:ext>
            </a:extLst>
          </p:cNvPr>
          <p:cNvSpPr/>
          <p:nvPr/>
        </p:nvSpPr>
        <p:spPr>
          <a:xfrm>
            <a:off x="7753580" y="2712624"/>
            <a:ext cx="4071432" cy="289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257175" indent="-257175">
              <a:buFontTx/>
              <a:buChar char="-"/>
            </a:pPr>
            <a:r>
              <a:rPr lang="es-MX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Garantizar y </a:t>
            </a:r>
            <a:r>
              <a:rPr lang="es-MX" u="sng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comunicar</a:t>
            </a:r>
            <a:r>
              <a:rPr lang="es-MX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sobre la </a:t>
            </a:r>
            <a:r>
              <a:rPr lang="es-MX" b="1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represalia</a:t>
            </a:r>
            <a:r>
              <a:rPr lang="es-MX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- Revisar política de NO represalia y monitorear su cumplimiento.</a:t>
            </a:r>
          </a:p>
          <a:p>
            <a:pPr marL="257175" indent="-257175">
              <a:buFontTx/>
              <a:buChar char="-"/>
            </a:pPr>
            <a:endParaRPr lang="es-MX" kern="1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57175" indent="-257175">
              <a:buFontTx/>
              <a:buChar char="-"/>
            </a:pPr>
            <a:r>
              <a:rPr lang="es-MX" b="1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Aplicación de sanciones </a:t>
            </a:r>
            <a:r>
              <a:rPr lang="es-MX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ante incumplimientos éticos y </a:t>
            </a:r>
            <a:r>
              <a:rPr lang="es-MX" u="sng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comunicar</a:t>
            </a:r>
            <a:r>
              <a:rPr lang="es-MX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cuando las sanciones han sido aplicadas</a:t>
            </a:r>
          </a:p>
          <a:p>
            <a:endParaRPr lang="es-MX" kern="1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57175" indent="-257175">
              <a:buFontTx/>
              <a:buChar char="-"/>
            </a:pPr>
            <a:r>
              <a:rPr lang="es-MX" b="1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Revisar</a:t>
            </a:r>
            <a:r>
              <a:rPr lang="es-MX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protocolo de sanciones.</a:t>
            </a:r>
          </a:p>
          <a:p>
            <a:pPr marL="257175" indent="-257175">
              <a:buFontTx/>
              <a:buChar char="-"/>
            </a:pPr>
            <a:endParaRPr lang="es-MX" kern="1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57175" indent="-257175">
              <a:buFontTx/>
              <a:buChar char="-"/>
            </a:pPr>
            <a:r>
              <a:rPr lang="es-MX" b="1" u="sng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Comunicación y difusión</a:t>
            </a:r>
            <a:r>
              <a:rPr lang="es-MX" b="1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MX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los canales que se tienen disponibles para informar o denunciar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251728-20B6-E13B-BA95-8223E340C5F8}"/>
              </a:ext>
            </a:extLst>
          </p:cNvPr>
          <p:cNvSpPr/>
          <p:nvPr/>
        </p:nvSpPr>
        <p:spPr>
          <a:xfrm>
            <a:off x="275825" y="5399961"/>
            <a:ext cx="204678" cy="204678"/>
          </a:xfrm>
          <a:prstGeom prst="rect">
            <a:avLst/>
          </a:prstGeom>
          <a:solidFill>
            <a:srgbClr val="470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11666-7A2C-2EC8-5131-F4B81C23B01C}"/>
              </a:ext>
            </a:extLst>
          </p:cNvPr>
          <p:cNvSpPr txBox="1"/>
          <p:nvPr/>
        </p:nvSpPr>
        <p:spPr>
          <a:xfrm>
            <a:off x="534802" y="6055016"/>
            <a:ext cx="396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kern="15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Desconocimiento de dónde denunciar</a:t>
            </a:r>
          </a:p>
        </p:txBody>
      </p:sp>
      <p:pic>
        <p:nvPicPr>
          <p:cNvPr id="13" name="Google Shape;192;p2">
            <a:extLst>
              <a:ext uri="{FF2B5EF4-FFF2-40B4-BE49-F238E27FC236}">
                <a16:creationId xmlns:a16="http://schemas.microsoft.com/office/drawing/2014/main" id="{952A216E-274E-B3DE-EEA9-77B4FEA38A11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826892" y="6340526"/>
            <a:ext cx="983990" cy="40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93;p2">
            <a:extLst>
              <a:ext uri="{FF2B5EF4-FFF2-40B4-BE49-F238E27FC236}">
                <a16:creationId xmlns:a16="http://schemas.microsoft.com/office/drawing/2014/main" id="{DD583479-2B79-E86E-4CFB-0CCE08AC8E19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318758" y="6102002"/>
            <a:ext cx="983990" cy="629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61E9D25-89EB-EAF9-BB97-18C36B8597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2" t="4687" r="36509"/>
          <a:stretch/>
        </p:blipFill>
        <p:spPr>
          <a:xfrm flipH="1">
            <a:off x="6341834" y="2417044"/>
            <a:ext cx="2734466" cy="3742115"/>
          </a:xfrm>
          <a:prstGeom prst="rect">
            <a:avLst/>
          </a:prstGeom>
        </p:spPr>
      </p:pic>
      <p:pic>
        <p:nvPicPr>
          <p:cNvPr id="199" name="Google Shape;19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575"/>
            <a:ext cx="12192000" cy="20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7175" y="515000"/>
            <a:ext cx="3383100" cy="6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4714" y="3031014"/>
            <a:ext cx="509524" cy="210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76791" y="164535"/>
            <a:ext cx="415209" cy="225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8">
            <a:alphaModFix/>
          </a:blip>
          <a:srcRect l="9080" t="88288" r="46467"/>
          <a:stretch/>
        </p:blipFill>
        <p:spPr>
          <a:xfrm>
            <a:off x="-24714" y="-1058"/>
            <a:ext cx="3236665" cy="106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5367" y="211729"/>
            <a:ext cx="1820277" cy="34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48902" y="1331949"/>
            <a:ext cx="3012276" cy="6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"/>
          <p:cNvSpPr txBox="1"/>
          <p:nvPr/>
        </p:nvSpPr>
        <p:spPr>
          <a:xfrm>
            <a:off x="2469063" y="2543450"/>
            <a:ext cx="3474970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La demora en la identificación de comportamientos fraudulentos y conductas irregulares o inapropiadas aumenta las potenciales pérdidas y expone a Fincomún al riesgo de acciones penales, </a:t>
            </a:r>
            <a:b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litigios costosos </a:t>
            </a:r>
            <a:b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y publicidad negativa.</a:t>
            </a:r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92425" y="104075"/>
            <a:ext cx="2487425" cy="19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/>
          <p:cNvPicPr preferRelativeResize="0"/>
          <p:nvPr/>
        </p:nvPicPr>
        <p:blipFill rotWithShape="1">
          <a:blip r:embed="rId8">
            <a:alphaModFix/>
          </a:blip>
          <a:srcRect l="9081" t="88288" r="46466"/>
          <a:stretch/>
        </p:blipFill>
        <p:spPr>
          <a:xfrm rot="10800000">
            <a:off x="6544001" y="5720248"/>
            <a:ext cx="5647999" cy="117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3BA4F14-D733-A1B5-B5EA-39C406A82937}"/>
              </a:ext>
            </a:extLst>
          </p:cNvPr>
          <p:cNvSpPr txBox="1">
            <a:spLocks/>
          </p:cNvSpPr>
          <p:nvPr/>
        </p:nvSpPr>
        <p:spPr>
          <a:xfrm>
            <a:off x="3756151" y="3963236"/>
            <a:ext cx="3234958" cy="293891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altLang="es-MX" sz="2100" kern="1000" dirty="0">
              <a:solidFill>
                <a:srgbClr val="00338D"/>
              </a:solidFill>
              <a:latin typeface="+mn-lt"/>
            </a:endParaRPr>
          </a:p>
        </p:txBody>
      </p:sp>
      <p:pic>
        <p:nvPicPr>
          <p:cNvPr id="2" name="Google Shape;192;p2">
            <a:extLst>
              <a:ext uri="{FF2B5EF4-FFF2-40B4-BE49-F238E27FC236}">
                <a16:creationId xmlns:a16="http://schemas.microsoft.com/office/drawing/2014/main" id="{9E248D9B-2A48-3305-2E4B-4445C33DFF0B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826892" y="6340526"/>
            <a:ext cx="983990" cy="40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3;p2">
            <a:extLst>
              <a:ext uri="{FF2B5EF4-FFF2-40B4-BE49-F238E27FC236}">
                <a16:creationId xmlns:a16="http://schemas.microsoft.com/office/drawing/2014/main" id="{AA704741-EAFE-415E-B6EC-BB90575DBB3A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318758" y="6102002"/>
            <a:ext cx="983990" cy="629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58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75"/>
            <a:ext cx="12192000" cy="20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7175" y="515000"/>
            <a:ext cx="3383100" cy="6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4714" y="3031014"/>
            <a:ext cx="509524" cy="210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76791" y="164535"/>
            <a:ext cx="415209" cy="225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7">
            <a:alphaModFix/>
          </a:blip>
          <a:srcRect l="9080" t="88288" r="46467"/>
          <a:stretch/>
        </p:blipFill>
        <p:spPr>
          <a:xfrm>
            <a:off x="-24714" y="-1058"/>
            <a:ext cx="3236665" cy="106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5367" y="211729"/>
            <a:ext cx="1820277" cy="34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48902" y="1331949"/>
            <a:ext cx="3012276" cy="6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"/>
          <p:cNvSpPr txBox="1"/>
          <p:nvPr/>
        </p:nvSpPr>
        <p:spPr>
          <a:xfrm>
            <a:off x="683056" y="2092743"/>
            <a:ext cx="1037910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¿Por qué las organizaciones se benefician de los sistemas de denuncia anónima?</a:t>
            </a:r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92425" y="104075"/>
            <a:ext cx="2487425" cy="19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/>
          <p:cNvPicPr preferRelativeResize="0"/>
          <p:nvPr/>
        </p:nvPicPr>
        <p:blipFill rotWithShape="1">
          <a:blip r:embed="rId7">
            <a:alphaModFix/>
          </a:blip>
          <a:srcRect l="9081" t="88288" r="46466"/>
          <a:stretch/>
        </p:blipFill>
        <p:spPr>
          <a:xfrm rot="10800000">
            <a:off x="6544001" y="5720248"/>
            <a:ext cx="5647999" cy="117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98;p3">
            <a:extLst>
              <a:ext uri="{FF2B5EF4-FFF2-40B4-BE49-F238E27FC236}">
                <a16:creationId xmlns:a16="http://schemas.microsoft.com/office/drawing/2014/main" id="{78EE995E-52AC-8BAA-6D8B-98EA85D2C0E3}"/>
              </a:ext>
            </a:extLst>
          </p:cNvPr>
          <p:cNvSpPr/>
          <p:nvPr/>
        </p:nvSpPr>
        <p:spPr>
          <a:xfrm>
            <a:off x="683056" y="3113632"/>
            <a:ext cx="4328782" cy="260661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es-MX" sz="1800" b="1" dirty="0">
                <a:solidFill>
                  <a:srgbClr val="009956"/>
                </a:solidFill>
                <a:latin typeface="Roboto"/>
                <a:ea typeface="Roboto"/>
                <a:cs typeface="Roboto"/>
              </a:rPr>
              <a:t>Detección temprana de problemas</a:t>
            </a:r>
            <a:r>
              <a:rPr lang="es-MX" sz="1800" dirty="0">
                <a:solidFill>
                  <a:srgbClr val="009956"/>
                </a:solidFill>
                <a:latin typeface="Roboto"/>
                <a:ea typeface="Roboto"/>
                <a:cs typeface="Roboto"/>
              </a:rPr>
              <a:t>: </a:t>
            </a:r>
            <a:r>
              <a:rPr lang="es-MX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Estos sistemas permiten identificar y abordar problemas internos, como acoso laboral, fraudes o conductas inapropiadas, antes de que se conviertan en crisis más graves.</a:t>
            </a:r>
          </a:p>
        </p:txBody>
      </p:sp>
      <p:sp>
        <p:nvSpPr>
          <p:cNvPr id="14" name="Google Shape;209;p3">
            <a:extLst>
              <a:ext uri="{FF2B5EF4-FFF2-40B4-BE49-F238E27FC236}">
                <a16:creationId xmlns:a16="http://schemas.microsoft.com/office/drawing/2014/main" id="{4FD68FDF-724C-3F57-B718-F54BDDFF9AAA}"/>
              </a:ext>
            </a:extLst>
          </p:cNvPr>
          <p:cNvSpPr/>
          <p:nvPr/>
        </p:nvSpPr>
        <p:spPr>
          <a:xfrm>
            <a:off x="5210084" y="3310261"/>
            <a:ext cx="4817854" cy="2377786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es-MX" sz="1800" b="1" dirty="0">
                <a:solidFill>
                  <a:srgbClr val="009956"/>
                </a:solidFill>
                <a:latin typeface="Roboto"/>
                <a:ea typeface="Roboto"/>
                <a:cs typeface="Roboto"/>
              </a:rPr>
              <a:t>Mejora del ambiente laboral: </a:t>
            </a:r>
            <a:r>
              <a:rPr lang="es-MX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Al dar a los empleados una vía para expresar sus preocupaciones de manera segura, se puede contribuir a crear un ambiente laboral más saludable y de confianza</a:t>
            </a:r>
            <a:r>
              <a:rPr lang="es-MX" sz="1800" dirty="0">
                <a:solidFill>
                  <a:srgbClr val="009956"/>
                </a:solidFill>
                <a:latin typeface="Roboto"/>
                <a:ea typeface="Roboto"/>
                <a:cs typeface="Roboto"/>
              </a:rPr>
              <a:t>.</a:t>
            </a:r>
          </a:p>
          <a:p>
            <a:pPr algn="just"/>
            <a:r>
              <a:rPr lang="es-MX" sz="1800" dirty="0">
                <a:solidFill>
                  <a:srgbClr val="009956"/>
                </a:solidFill>
                <a:latin typeface="Roboto"/>
                <a:ea typeface="Roboto"/>
                <a:cs typeface="Roboto"/>
              </a:rPr>
              <a:t> </a:t>
            </a:r>
          </a:p>
        </p:txBody>
      </p:sp>
      <p:pic>
        <p:nvPicPr>
          <p:cNvPr id="2" name="Google Shape;192;p2">
            <a:extLst>
              <a:ext uri="{FF2B5EF4-FFF2-40B4-BE49-F238E27FC236}">
                <a16:creationId xmlns:a16="http://schemas.microsoft.com/office/drawing/2014/main" id="{B28F7291-7321-99B2-4201-0EEA44E81442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826892" y="6340526"/>
            <a:ext cx="983990" cy="40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3;p2">
            <a:extLst>
              <a:ext uri="{FF2B5EF4-FFF2-40B4-BE49-F238E27FC236}">
                <a16:creationId xmlns:a16="http://schemas.microsoft.com/office/drawing/2014/main" id="{F99FF3A9-6D13-0FD8-BA8F-E979F1878F1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318758" y="6102002"/>
            <a:ext cx="983990" cy="629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56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75"/>
            <a:ext cx="12192000" cy="20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7175" y="515000"/>
            <a:ext cx="3383100" cy="6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4714" y="3031014"/>
            <a:ext cx="509524" cy="210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76791" y="164535"/>
            <a:ext cx="415209" cy="225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7">
            <a:alphaModFix/>
          </a:blip>
          <a:srcRect l="9080" t="88288" r="46467"/>
          <a:stretch/>
        </p:blipFill>
        <p:spPr>
          <a:xfrm>
            <a:off x="-24714" y="-1058"/>
            <a:ext cx="3236665" cy="106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5367" y="211729"/>
            <a:ext cx="1820277" cy="34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48902" y="1331949"/>
            <a:ext cx="3012276" cy="6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"/>
          <p:cNvSpPr txBox="1"/>
          <p:nvPr/>
        </p:nvSpPr>
        <p:spPr>
          <a:xfrm>
            <a:off x="460887" y="2132525"/>
            <a:ext cx="1142406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Estas características destacan cómo los sistemas de denuncia anónima pueden ser valiosos para las empresas al promover un entorno de trabajo ético y seguro.</a:t>
            </a:r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92425" y="104075"/>
            <a:ext cx="2487425" cy="19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/>
          <p:cNvPicPr preferRelativeResize="0"/>
          <p:nvPr/>
        </p:nvPicPr>
        <p:blipFill rotWithShape="1">
          <a:blip r:embed="rId7">
            <a:alphaModFix/>
          </a:blip>
          <a:srcRect l="9081" t="88288" r="46466"/>
          <a:stretch/>
        </p:blipFill>
        <p:spPr>
          <a:xfrm rot="10800000">
            <a:off x="6934565" y="5135571"/>
            <a:ext cx="5647999" cy="117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98;p3">
            <a:extLst>
              <a:ext uri="{FF2B5EF4-FFF2-40B4-BE49-F238E27FC236}">
                <a16:creationId xmlns:a16="http://schemas.microsoft.com/office/drawing/2014/main" id="{78EE995E-52AC-8BAA-6D8B-98EA85D2C0E3}"/>
              </a:ext>
            </a:extLst>
          </p:cNvPr>
          <p:cNvSpPr/>
          <p:nvPr/>
        </p:nvSpPr>
        <p:spPr>
          <a:xfrm>
            <a:off x="726505" y="3057537"/>
            <a:ext cx="4377930" cy="237099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es-MX" sz="1800" b="1" dirty="0">
                <a:solidFill>
                  <a:srgbClr val="009956"/>
                </a:solidFill>
                <a:latin typeface="Roboto"/>
                <a:ea typeface="Roboto"/>
                <a:cs typeface="Roboto"/>
              </a:rPr>
              <a:t>Cumplimiento normativo: </a:t>
            </a:r>
            <a:r>
              <a:rPr lang="es-MX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Ayudan a las empresas a cumplir con regulaciones legales y estándares éticos al proporcionar una herramienta para abordar prácticas ilícitas o inadecuadas.</a:t>
            </a:r>
          </a:p>
          <a:p>
            <a:endParaRPr lang="es-MX" sz="1800" b="1" dirty="0">
              <a:solidFill>
                <a:srgbClr val="009956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4" name="Google Shape;209;p3">
            <a:extLst>
              <a:ext uri="{FF2B5EF4-FFF2-40B4-BE49-F238E27FC236}">
                <a16:creationId xmlns:a16="http://schemas.microsoft.com/office/drawing/2014/main" id="{4FD68FDF-724C-3F57-B718-F54BDDFF9AAA}"/>
              </a:ext>
            </a:extLst>
          </p:cNvPr>
          <p:cNvSpPr/>
          <p:nvPr/>
        </p:nvSpPr>
        <p:spPr>
          <a:xfrm>
            <a:off x="5397662" y="3031014"/>
            <a:ext cx="4533415" cy="239751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es-MX" sz="1800" b="1" dirty="0">
                <a:solidFill>
                  <a:srgbClr val="009956"/>
                </a:solidFill>
                <a:latin typeface="Roboto"/>
                <a:ea typeface="Roboto"/>
                <a:cs typeface="Roboto"/>
              </a:rPr>
              <a:t>Protección de la reputación:</a:t>
            </a:r>
            <a:r>
              <a:rPr lang="es-MX" sz="1800" dirty="0">
                <a:solidFill>
                  <a:srgbClr val="009956"/>
                </a:solidFill>
                <a:latin typeface="Roboto"/>
                <a:ea typeface="Roboto"/>
                <a:cs typeface="Roboto"/>
              </a:rPr>
              <a:t> </a:t>
            </a:r>
            <a:r>
              <a:rPr lang="es-MX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La capacidad de abordar problemas internos de manera proactiva puede proteger la reputación de la empresa al prevenir escándalos o denuncias públicas perjudiciales</a:t>
            </a:r>
            <a:r>
              <a:rPr lang="es-MX" sz="1800" dirty="0">
                <a:solidFill>
                  <a:srgbClr val="009956"/>
                </a:solidFill>
                <a:latin typeface="Roboto"/>
                <a:ea typeface="Roboto"/>
                <a:cs typeface="Roboto"/>
              </a:rPr>
              <a:t>. </a:t>
            </a:r>
          </a:p>
        </p:txBody>
      </p:sp>
      <p:pic>
        <p:nvPicPr>
          <p:cNvPr id="2" name="Google Shape;192;p2">
            <a:extLst>
              <a:ext uri="{FF2B5EF4-FFF2-40B4-BE49-F238E27FC236}">
                <a16:creationId xmlns:a16="http://schemas.microsoft.com/office/drawing/2014/main" id="{2C0D5877-0FDF-9DE2-0627-0DFA28D0117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826892" y="6340526"/>
            <a:ext cx="983990" cy="40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3;p2">
            <a:extLst>
              <a:ext uri="{FF2B5EF4-FFF2-40B4-BE49-F238E27FC236}">
                <a16:creationId xmlns:a16="http://schemas.microsoft.com/office/drawing/2014/main" id="{9DD2597E-C251-0CB3-05B2-9E870C95719C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318758" y="6102002"/>
            <a:ext cx="983990" cy="629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9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57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309" y="-2336800"/>
            <a:ext cx="4587583" cy="46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849338"/>
            <a:ext cx="3302720" cy="98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5438" y="0"/>
            <a:ext cx="4246561" cy="166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"/>
          <p:cNvPicPr preferRelativeResize="0"/>
          <p:nvPr/>
        </p:nvPicPr>
        <p:blipFill rotWithShape="1">
          <a:blip r:embed="rId7">
            <a:alphaModFix/>
          </a:blip>
          <a:srcRect l="9081" t="88288" r="46466"/>
          <a:stretch/>
        </p:blipFill>
        <p:spPr>
          <a:xfrm rot="10800000">
            <a:off x="6544001" y="5720248"/>
            <a:ext cx="5647999" cy="117542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"/>
          <p:cNvSpPr/>
          <p:nvPr/>
        </p:nvSpPr>
        <p:spPr>
          <a:xfrm>
            <a:off x="139300" y="2336800"/>
            <a:ext cx="11718000" cy="1490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 txBox="1"/>
          <p:nvPr/>
        </p:nvSpPr>
        <p:spPr>
          <a:xfrm>
            <a:off x="301450" y="2353900"/>
            <a:ext cx="11412130" cy="170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rgbClr val="5921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Anonimato </a:t>
            </a:r>
            <a:r>
              <a:rPr lang="es-MX" dirty="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rPr>
              <a:t>Permitir que los denunciantes permanezcan en el anonimato, cuando lo deseen, para evitar posibles represalias. Esto se logra a través de sistemas de denuncia anónima o canales de comunicación confidenciales.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rgbClr val="585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300" b="1" i="0" u="none" strike="noStrike" cap="none" dirty="0">
              <a:solidFill>
                <a:srgbClr val="5921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172550" y="4028525"/>
            <a:ext cx="11718000" cy="1490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 txBox="1"/>
          <p:nvPr/>
        </p:nvSpPr>
        <p:spPr>
          <a:xfrm>
            <a:off x="301450" y="4045626"/>
            <a:ext cx="11412130" cy="179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rgbClr val="5921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Confidencialidad</a:t>
            </a:r>
            <a:endParaRPr lang="es-MX" sz="1400" b="0" i="0" u="none" strike="noStrike" cap="none" dirty="0">
              <a:solidFill>
                <a:srgbClr val="393D4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rPr>
              <a:t>Mantener la información relacionada con la denuncia y la identidad del denunciante de manera confidencial, compartiéndola solo con las partes necesarias para investigar y resolver el problema.</a:t>
            </a: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rgbClr val="585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dirty="0">
              <a:solidFill>
                <a:srgbClr val="585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4"/>
          <p:cNvSpPr txBox="1"/>
          <p:nvPr/>
        </p:nvSpPr>
        <p:spPr>
          <a:xfrm>
            <a:off x="4955339" y="1304219"/>
            <a:ext cx="40729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Protección al denunciante </a:t>
            </a:r>
            <a:endParaRPr sz="2400" b="1" i="0" u="none" strike="noStrike" cap="none" dirty="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oogle Shape;192;p2">
            <a:extLst>
              <a:ext uri="{FF2B5EF4-FFF2-40B4-BE49-F238E27FC236}">
                <a16:creationId xmlns:a16="http://schemas.microsoft.com/office/drawing/2014/main" id="{02E2D2D4-FF6A-0B18-6E6F-2C2CC78C9A1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26892" y="6340526"/>
            <a:ext cx="983990" cy="40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3;p2">
            <a:extLst>
              <a:ext uri="{FF2B5EF4-FFF2-40B4-BE49-F238E27FC236}">
                <a16:creationId xmlns:a16="http://schemas.microsoft.com/office/drawing/2014/main" id="{B47A992D-3AB7-7190-5010-38FC4D3CE80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18758" y="6102002"/>
            <a:ext cx="983990" cy="629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309" y="-2336800"/>
            <a:ext cx="4587583" cy="46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849338"/>
            <a:ext cx="3302720" cy="98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5438" y="0"/>
            <a:ext cx="4246561" cy="166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"/>
          <p:cNvPicPr preferRelativeResize="0"/>
          <p:nvPr/>
        </p:nvPicPr>
        <p:blipFill rotWithShape="1">
          <a:blip r:embed="rId7">
            <a:alphaModFix/>
          </a:blip>
          <a:srcRect l="9081" t="88288" r="46466"/>
          <a:stretch/>
        </p:blipFill>
        <p:spPr>
          <a:xfrm rot="10800000">
            <a:off x="6544001" y="5720248"/>
            <a:ext cx="5647999" cy="117542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"/>
          <p:cNvSpPr/>
          <p:nvPr/>
        </p:nvSpPr>
        <p:spPr>
          <a:xfrm>
            <a:off x="139300" y="2336800"/>
            <a:ext cx="11718000" cy="1490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 txBox="1"/>
          <p:nvPr/>
        </p:nvSpPr>
        <p:spPr>
          <a:xfrm>
            <a:off x="301450" y="2353900"/>
            <a:ext cx="11412130" cy="128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rgbClr val="5921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Procedimientos de investigación imparciales</a:t>
            </a:r>
            <a:endParaRPr sz="1400" b="0" i="0" u="none" strike="noStrike" cap="none" dirty="0">
              <a:solidFill>
                <a:srgbClr val="393D4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rPr>
              <a:t>Los sistemas de denuncia anónima garantizan el anonimato del denunciante, lo que fomenta que los empleados se sientan seguros al reportar problemas sin temor a represalias.</a:t>
            </a:r>
            <a:endParaRPr lang="es-MX" sz="1300" b="1" i="0" u="none" strike="noStrike" cap="none" dirty="0">
              <a:solidFill>
                <a:srgbClr val="5921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172550" y="4028525"/>
            <a:ext cx="11718000" cy="1490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  <a:effectLst>
            <a:outerShdw blurRad="14288" dist="28575" dir="3000000" algn="bl" rotWithShape="0">
              <a:srgbClr val="000000">
                <a:alpha val="1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 txBox="1"/>
          <p:nvPr/>
        </p:nvSpPr>
        <p:spPr>
          <a:xfrm>
            <a:off x="301450" y="4045626"/>
            <a:ext cx="11412130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rgbClr val="5921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Política de no represalias </a:t>
            </a:r>
            <a:endParaRPr sz="1400" b="0" i="0" u="none" strike="noStrike" cap="none" dirty="0">
              <a:solidFill>
                <a:srgbClr val="393D47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rPr>
              <a:t>Una política de no represalias sólida es esencial para garantizar que los empleados se sientan seguros al informar sobre conductas inapropiadas o irregularidades, así mismo debe garantizar protección a los colaboradores que participen en la investigación de casos.</a:t>
            </a:r>
            <a:endParaRPr lang="es-CO" dirty="0">
              <a:solidFill>
                <a:srgbClr val="585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4"/>
          <p:cNvSpPr txBox="1"/>
          <p:nvPr/>
        </p:nvSpPr>
        <p:spPr>
          <a:xfrm>
            <a:off x="4955339" y="1304219"/>
            <a:ext cx="40729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dirty="0">
                <a:solidFill>
                  <a:srgbClr val="009956"/>
                </a:solidFill>
                <a:latin typeface="Roboto"/>
                <a:ea typeface="Roboto"/>
                <a:cs typeface="Roboto"/>
                <a:sym typeface="Roboto"/>
              </a:rPr>
              <a:t>Protección al denunciante </a:t>
            </a:r>
            <a:endParaRPr sz="2400" b="1" i="0" u="none" strike="noStrike" cap="none" dirty="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Google Shape;192;p2">
            <a:extLst>
              <a:ext uri="{FF2B5EF4-FFF2-40B4-BE49-F238E27FC236}">
                <a16:creationId xmlns:a16="http://schemas.microsoft.com/office/drawing/2014/main" id="{488F9B69-C30C-1D28-EACE-E14D65589BC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26892" y="6340526"/>
            <a:ext cx="983990" cy="40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3;p2">
            <a:extLst>
              <a:ext uri="{FF2B5EF4-FFF2-40B4-BE49-F238E27FC236}">
                <a16:creationId xmlns:a16="http://schemas.microsoft.com/office/drawing/2014/main" id="{CF07FFBF-DE8B-7448-C652-BA04B6CBCEBC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18758" y="6102002"/>
            <a:ext cx="983990" cy="629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160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640</Words>
  <Application>Microsoft Office PowerPoint</Application>
  <PresentationFormat>Widescreen</PresentationFormat>
  <Paragraphs>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Inter</vt:lpstr>
      <vt:lpstr>Univers 45 Light</vt:lpstr>
      <vt:lpstr>KPMG Light</vt:lpstr>
      <vt:lpstr>Roboto</vt:lpstr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Gomez, Margarita (Mexico City/Advisory/Senior)</dc:creator>
  <cp:lastModifiedBy>Riquelme, Diana</cp:lastModifiedBy>
  <cp:revision>2</cp:revision>
  <dcterms:modified xsi:type="dcterms:W3CDTF">2023-10-03T15:02:36Z</dcterms:modified>
</cp:coreProperties>
</file>